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274" r:id="rId5"/>
    <p:sldId id="316" r:id="rId6"/>
    <p:sldId id="303" r:id="rId7"/>
    <p:sldId id="300" r:id="rId8"/>
    <p:sldId id="299" r:id="rId9"/>
    <p:sldId id="304" r:id="rId10"/>
    <p:sldId id="317" r:id="rId11"/>
    <p:sldId id="302" r:id="rId12"/>
    <p:sldId id="305" r:id="rId13"/>
    <p:sldId id="306" r:id="rId14"/>
    <p:sldId id="309" r:id="rId15"/>
    <p:sldId id="308" r:id="rId16"/>
    <p:sldId id="314" r:id="rId17"/>
    <p:sldId id="310" r:id="rId18"/>
    <p:sldId id="311" r:id="rId19"/>
    <p:sldId id="312" r:id="rId20"/>
    <p:sldId id="324" r:id="rId21"/>
    <p:sldId id="318" r:id="rId22"/>
    <p:sldId id="322" r:id="rId23"/>
    <p:sldId id="320" r:id="rId24"/>
    <p:sldId id="321" r:id="rId25"/>
    <p:sldId id="323" r:id="rId26"/>
    <p:sldId id="289" r:id="rId27"/>
    <p:sldId id="287" r:id="rId28"/>
    <p:sldId id="290" r:id="rId29"/>
    <p:sldId id="293" r:id="rId30"/>
    <p:sldId id="294" r:id="rId31"/>
    <p:sldId id="291" r:id="rId32"/>
    <p:sldId id="285" r:id="rId33"/>
    <p:sldId id="267" r:id="rId34"/>
  </p:sldIdLst>
  <p:sldSz cx="12192000" cy="6858000"/>
  <p:notesSz cx="9144000" cy="6858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398E"/>
    <a:srgbClr val="46AD48"/>
    <a:srgbClr val="E8EDE8"/>
    <a:srgbClr val="2E2D2C"/>
    <a:srgbClr val="7676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527"/>
    <p:restoredTop sz="96301"/>
  </p:normalViewPr>
  <p:slideViewPr>
    <p:cSldViewPr snapToGrid="0">
      <p:cViewPr varScale="1">
        <p:scale>
          <a:sx n="114" d="100"/>
          <a:sy n="114" d="100"/>
        </p:scale>
        <p:origin x="192" y="464"/>
      </p:cViewPr>
      <p:guideLst/>
    </p:cSldViewPr>
  </p:slideViewPr>
  <p:outlineViewPr>
    <p:cViewPr>
      <p:scale>
        <a:sx n="33" d="100"/>
        <a:sy n="33" d="100"/>
      </p:scale>
      <p:origin x="0" y="-78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25" d="100"/>
          <a:sy n="125" d="100"/>
        </p:scale>
        <p:origin x="2160" y="1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r Jan" userId="619497a3-6dda-48a9-9783-3fc51734f31c" providerId="ADAL" clId="{4B3DD82C-6F9D-8944-8117-560070421635}"/>
    <pc:docChg chg="delSld modSld">
      <pc:chgData name="Petr Jan" userId="619497a3-6dda-48a9-9783-3fc51734f31c" providerId="ADAL" clId="{4B3DD82C-6F9D-8944-8117-560070421635}" dt="2024-12-09T12:12:26.219" v="3"/>
      <pc:docMkLst>
        <pc:docMk/>
      </pc:docMkLst>
      <pc:sldChg chg="del">
        <pc:chgData name="Petr Jan" userId="619497a3-6dda-48a9-9783-3fc51734f31c" providerId="ADAL" clId="{4B3DD82C-6F9D-8944-8117-560070421635}" dt="2024-12-09T12:10:30.262" v="0" actId="2696"/>
        <pc:sldMkLst>
          <pc:docMk/>
          <pc:sldMk cId="294200125" sldId="292"/>
        </pc:sldMkLst>
      </pc:sldChg>
      <pc:sldChg chg="del">
        <pc:chgData name="Petr Jan" userId="619497a3-6dda-48a9-9783-3fc51734f31c" providerId="ADAL" clId="{4B3DD82C-6F9D-8944-8117-560070421635}" dt="2024-12-09T12:10:31.575" v="1" actId="2696"/>
        <pc:sldMkLst>
          <pc:docMk/>
          <pc:sldMk cId="2377141234" sldId="295"/>
        </pc:sldMkLst>
      </pc:sldChg>
      <pc:sldChg chg="modSp mod">
        <pc:chgData name="Petr Jan" userId="619497a3-6dda-48a9-9783-3fc51734f31c" providerId="ADAL" clId="{4B3DD82C-6F9D-8944-8117-560070421635}" dt="2024-12-09T12:12:26.219" v="3"/>
        <pc:sldMkLst>
          <pc:docMk/>
          <pc:sldMk cId="2589239342" sldId="304"/>
        </pc:sldMkLst>
        <pc:spChg chg="mod">
          <ac:chgData name="Petr Jan" userId="619497a3-6dda-48a9-9783-3fc51734f31c" providerId="ADAL" clId="{4B3DD82C-6F9D-8944-8117-560070421635}" dt="2024-12-09T12:12:26.219" v="3"/>
          <ac:spMkLst>
            <pc:docMk/>
            <pc:sldMk cId="2589239342" sldId="304"/>
            <ac:spMk id="3" creationId="{C060CF7F-A1DC-931A-629F-C4B3B5153D9B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ADB3CE-AF68-8E44-B285-5C6BD1CCE065}" type="doc">
      <dgm:prSet loTypeId="urn:microsoft.com/office/officeart/2005/8/layout/matrix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2780209-4CD6-E940-B603-07C771EC3E2F}">
      <dgm:prSet phldrT="[Text]"/>
      <dgm:spPr/>
      <dgm:t>
        <a:bodyPr/>
        <a:lstStyle/>
        <a:p>
          <a:r>
            <a:rPr lang="cs-CZ" dirty="0"/>
            <a:t>složité</a:t>
          </a:r>
        </a:p>
        <a:p>
          <a:r>
            <a:rPr lang="cs-CZ" dirty="0" err="1"/>
            <a:t>máločetné</a:t>
          </a:r>
          <a:endParaRPr lang="cs-CZ" dirty="0"/>
        </a:p>
      </dgm:t>
    </dgm:pt>
    <dgm:pt modelId="{71229A2F-56AF-BE48-901A-172301B6CE56}" type="parTrans" cxnId="{6E7A3391-FB92-2042-9AA2-0657B19E54BE}">
      <dgm:prSet/>
      <dgm:spPr/>
      <dgm:t>
        <a:bodyPr/>
        <a:lstStyle/>
        <a:p>
          <a:endParaRPr lang="cs-CZ"/>
        </a:p>
      </dgm:t>
    </dgm:pt>
    <dgm:pt modelId="{17187527-D66B-6240-A6AA-017AD57822F0}" type="sibTrans" cxnId="{6E7A3391-FB92-2042-9AA2-0657B19E54BE}">
      <dgm:prSet/>
      <dgm:spPr/>
      <dgm:t>
        <a:bodyPr/>
        <a:lstStyle/>
        <a:p>
          <a:endParaRPr lang="cs-CZ"/>
        </a:p>
      </dgm:t>
    </dgm:pt>
    <dgm:pt modelId="{59C10B16-8601-C34A-BCF6-5D72E34AC796}">
      <dgm:prSet phldrT="[Text]"/>
      <dgm:spPr>
        <a:solidFill>
          <a:srgbClr val="35398E"/>
        </a:solidFill>
      </dgm:spPr>
      <dgm:t>
        <a:bodyPr/>
        <a:lstStyle/>
        <a:p>
          <a:r>
            <a:rPr lang="cs-CZ" dirty="0"/>
            <a:t>složité</a:t>
          </a:r>
        </a:p>
        <a:p>
          <a:r>
            <a:rPr lang="cs-CZ" dirty="0"/>
            <a:t>vícečetné</a:t>
          </a:r>
        </a:p>
      </dgm:t>
    </dgm:pt>
    <dgm:pt modelId="{1EF596BC-F3F6-B34A-82C7-068F573E8603}" type="parTrans" cxnId="{CB94DC71-A563-304A-9B0D-83D1D53B427C}">
      <dgm:prSet/>
      <dgm:spPr/>
      <dgm:t>
        <a:bodyPr/>
        <a:lstStyle/>
        <a:p>
          <a:endParaRPr lang="cs-CZ"/>
        </a:p>
      </dgm:t>
    </dgm:pt>
    <dgm:pt modelId="{2BEAC080-947E-8241-8632-C27007DD53BA}" type="sibTrans" cxnId="{CB94DC71-A563-304A-9B0D-83D1D53B427C}">
      <dgm:prSet/>
      <dgm:spPr/>
      <dgm:t>
        <a:bodyPr/>
        <a:lstStyle/>
        <a:p>
          <a:endParaRPr lang="cs-CZ"/>
        </a:p>
      </dgm:t>
    </dgm:pt>
    <dgm:pt modelId="{ED8D9EA3-95D6-514D-9238-8702CEE68508}">
      <dgm:prSet phldrT="[Text]"/>
      <dgm:spPr/>
      <dgm:t>
        <a:bodyPr/>
        <a:lstStyle/>
        <a:p>
          <a:r>
            <a:rPr lang="cs-CZ" dirty="0"/>
            <a:t>jednoduché</a:t>
          </a:r>
        </a:p>
        <a:p>
          <a:r>
            <a:rPr lang="cs-CZ" dirty="0" err="1"/>
            <a:t>máločetné</a:t>
          </a:r>
          <a:endParaRPr lang="cs-CZ" dirty="0"/>
        </a:p>
      </dgm:t>
    </dgm:pt>
    <dgm:pt modelId="{5C5891D5-C14A-EA4D-8F91-0330DE472B0B}" type="parTrans" cxnId="{B9CE5AE1-2227-DD48-98C8-EC0398B408A9}">
      <dgm:prSet/>
      <dgm:spPr/>
      <dgm:t>
        <a:bodyPr/>
        <a:lstStyle/>
        <a:p>
          <a:endParaRPr lang="cs-CZ"/>
        </a:p>
      </dgm:t>
    </dgm:pt>
    <dgm:pt modelId="{5A33D116-A0AD-AF48-935D-536811E1EB9C}" type="sibTrans" cxnId="{B9CE5AE1-2227-DD48-98C8-EC0398B408A9}">
      <dgm:prSet/>
      <dgm:spPr/>
      <dgm:t>
        <a:bodyPr/>
        <a:lstStyle/>
        <a:p>
          <a:endParaRPr lang="cs-CZ"/>
        </a:p>
      </dgm:t>
    </dgm:pt>
    <dgm:pt modelId="{5183F063-999B-D44D-BF00-22390E7E2E5A}">
      <dgm:prSet phldrT="[Text]"/>
      <dgm:spPr/>
      <dgm:t>
        <a:bodyPr/>
        <a:lstStyle/>
        <a:p>
          <a:r>
            <a:rPr lang="cs-CZ" dirty="0"/>
            <a:t>jednoduché</a:t>
          </a:r>
        </a:p>
        <a:p>
          <a:r>
            <a:rPr lang="cs-CZ" dirty="0"/>
            <a:t>vícečetné</a:t>
          </a:r>
        </a:p>
      </dgm:t>
    </dgm:pt>
    <dgm:pt modelId="{8AD0CC28-7B6A-6746-82B5-9FDB324887A7}" type="parTrans" cxnId="{98CD08A6-98AF-274E-B1F2-F9550692415F}">
      <dgm:prSet/>
      <dgm:spPr/>
      <dgm:t>
        <a:bodyPr/>
        <a:lstStyle/>
        <a:p>
          <a:endParaRPr lang="cs-CZ"/>
        </a:p>
      </dgm:t>
    </dgm:pt>
    <dgm:pt modelId="{CDBA1752-CAFD-4840-BA00-16AA914ED7C8}" type="sibTrans" cxnId="{98CD08A6-98AF-274E-B1F2-F9550692415F}">
      <dgm:prSet/>
      <dgm:spPr/>
      <dgm:t>
        <a:bodyPr/>
        <a:lstStyle/>
        <a:p>
          <a:endParaRPr lang="cs-CZ"/>
        </a:p>
      </dgm:t>
    </dgm:pt>
    <dgm:pt modelId="{DF3C0D27-FEA0-2B47-8101-3F1F664274AD}" type="pres">
      <dgm:prSet presAssocID="{4FADB3CE-AF68-8E44-B285-5C6BD1CCE065}" presName="matrix" presStyleCnt="0">
        <dgm:presLayoutVars>
          <dgm:chMax val="1"/>
          <dgm:dir/>
          <dgm:resizeHandles val="exact"/>
        </dgm:presLayoutVars>
      </dgm:prSet>
      <dgm:spPr/>
    </dgm:pt>
    <dgm:pt modelId="{39C2AEA9-FD60-5047-B0AA-07B3BDB693C7}" type="pres">
      <dgm:prSet presAssocID="{4FADB3CE-AF68-8E44-B285-5C6BD1CCE065}" presName="diamond" presStyleLbl="bgShp" presStyleIdx="0" presStyleCnt="1"/>
      <dgm:spPr/>
    </dgm:pt>
    <dgm:pt modelId="{3A6582C9-704E-D74F-881E-87244F78E058}" type="pres">
      <dgm:prSet presAssocID="{4FADB3CE-AF68-8E44-B285-5C6BD1CCE065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EDFD1D7-6843-2947-9CFA-04D752158A8A}" type="pres">
      <dgm:prSet presAssocID="{4FADB3CE-AF68-8E44-B285-5C6BD1CCE065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F66A068-C5B5-144F-BBF8-2F67A309D77E}" type="pres">
      <dgm:prSet presAssocID="{4FADB3CE-AF68-8E44-B285-5C6BD1CCE065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5CF6F464-C558-7645-BBDF-6DF99583F11C}" type="pres">
      <dgm:prSet presAssocID="{4FADB3CE-AF68-8E44-B285-5C6BD1CCE065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10664615-E60A-BA48-B050-98D902545333}" type="presOf" srcId="{4FADB3CE-AF68-8E44-B285-5C6BD1CCE065}" destId="{DF3C0D27-FEA0-2B47-8101-3F1F664274AD}" srcOrd="0" destOrd="0" presId="urn:microsoft.com/office/officeart/2005/8/layout/matrix3"/>
    <dgm:cxn modelId="{CB94DC71-A563-304A-9B0D-83D1D53B427C}" srcId="{4FADB3CE-AF68-8E44-B285-5C6BD1CCE065}" destId="{59C10B16-8601-C34A-BCF6-5D72E34AC796}" srcOrd="1" destOrd="0" parTransId="{1EF596BC-F3F6-B34A-82C7-068F573E8603}" sibTransId="{2BEAC080-947E-8241-8632-C27007DD53BA}"/>
    <dgm:cxn modelId="{6E7A3391-FB92-2042-9AA2-0657B19E54BE}" srcId="{4FADB3CE-AF68-8E44-B285-5C6BD1CCE065}" destId="{42780209-4CD6-E940-B603-07C771EC3E2F}" srcOrd="0" destOrd="0" parTransId="{71229A2F-56AF-BE48-901A-172301B6CE56}" sibTransId="{17187527-D66B-6240-A6AA-017AD57822F0}"/>
    <dgm:cxn modelId="{98CD08A6-98AF-274E-B1F2-F9550692415F}" srcId="{4FADB3CE-AF68-8E44-B285-5C6BD1CCE065}" destId="{5183F063-999B-D44D-BF00-22390E7E2E5A}" srcOrd="3" destOrd="0" parTransId="{8AD0CC28-7B6A-6746-82B5-9FDB324887A7}" sibTransId="{CDBA1752-CAFD-4840-BA00-16AA914ED7C8}"/>
    <dgm:cxn modelId="{2496C4B5-FBC3-8F41-ABEA-FAF90D467F90}" type="presOf" srcId="{ED8D9EA3-95D6-514D-9238-8702CEE68508}" destId="{9F66A068-C5B5-144F-BBF8-2F67A309D77E}" srcOrd="0" destOrd="0" presId="urn:microsoft.com/office/officeart/2005/8/layout/matrix3"/>
    <dgm:cxn modelId="{3A33CBBA-DE14-F345-B733-6EAA5C34804E}" type="presOf" srcId="{59C10B16-8601-C34A-BCF6-5D72E34AC796}" destId="{7EDFD1D7-6843-2947-9CFA-04D752158A8A}" srcOrd="0" destOrd="0" presId="urn:microsoft.com/office/officeart/2005/8/layout/matrix3"/>
    <dgm:cxn modelId="{B9CE5AE1-2227-DD48-98C8-EC0398B408A9}" srcId="{4FADB3CE-AF68-8E44-B285-5C6BD1CCE065}" destId="{ED8D9EA3-95D6-514D-9238-8702CEE68508}" srcOrd="2" destOrd="0" parTransId="{5C5891D5-C14A-EA4D-8F91-0330DE472B0B}" sibTransId="{5A33D116-A0AD-AF48-935D-536811E1EB9C}"/>
    <dgm:cxn modelId="{5D4C91EE-B637-3743-B3AF-A17257D6B1E7}" type="presOf" srcId="{5183F063-999B-D44D-BF00-22390E7E2E5A}" destId="{5CF6F464-C558-7645-BBDF-6DF99583F11C}" srcOrd="0" destOrd="0" presId="urn:microsoft.com/office/officeart/2005/8/layout/matrix3"/>
    <dgm:cxn modelId="{E90225F6-F791-C444-BCC3-DCC50DDEBDF9}" type="presOf" srcId="{42780209-4CD6-E940-B603-07C771EC3E2F}" destId="{3A6582C9-704E-D74F-881E-87244F78E058}" srcOrd="0" destOrd="0" presId="urn:microsoft.com/office/officeart/2005/8/layout/matrix3"/>
    <dgm:cxn modelId="{8424C0FC-8F49-2746-8922-A8AC15036C0D}" type="presParOf" srcId="{DF3C0D27-FEA0-2B47-8101-3F1F664274AD}" destId="{39C2AEA9-FD60-5047-B0AA-07B3BDB693C7}" srcOrd="0" destOrd="0" presId="urn:microsoft.com/office/officeart/2005/8/layout/matrix3"/>
    <dgm:cxn modelId="{E52CD1D3-CDBA-854E-90CD-552A05AE59C2}" type="presParOf" srcId="{DF3C0D27-FEA0-2B47-8101-3F1F664274AD}" destId="{3A6582C9-704E-D74F-881E-87244F78E058}" srcOrd="1" destOrd="0" presId="urn:microsoft.com/office/officeart/2005/8/layout/matrix3"/>
    <dgm:cxn modelId="{B152A301-04D4-7648-B1E0-82053210B272}" type="presParOf" srcId="{DF3C0D27-FEA0-2B47-8101-3F1F664274AD}" destId="{7EDFD1D7-6843-2947-9CFA-04D752158A8A}" srcOrd="2" destOrd="0" presId="urn:microsoft.com/office/officeart/2005/8/layout/matrix3"/>
    <dgm:cxn modelId="{12C172E6-1830-0A44-867C-5926BA71694C}" type="presParOf" srcId="{DF3C0D27-FEA0-2B47-8101-3F1F664274AD}" destId="{9F66A068-C5B5-144F-BBF8-2F67A309D77E}" srcOrd="3" destOrd="0" presId="urn:microsoft.com/office/officeart/2005/8/layout/matrix3"/>
    <dgm:cxn modelId="{3F8897B4-F385-A147-8FD4-3A6297C1CD50}" type="presParOf" srcId="{DF3C0D27-FEA0-2B47-8101-3F1F664274AD}" destId="{5CF6F464-C558-7645-BBDF-6DF99583F11C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C2AEA9-FD60-5047-B0AA-07B3BDB693C7}">
      <dsp:nvSpPr>
        <dsp:cNvPr id="0" name=""/>
        <dsp:cNvSpPr/>
      </dsp:nvSpPr>
      <dsp:spPr>
        <a:xfrm>
          <a:off x="199675" y="0"/>
          <a:ext cx="4144963" cy="4144963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6582C9-704E-D74F-881E-87244F78E058}">
      <dsp:nvSpPr>
        <dsp:cNvPr id="0" name=""/>
        <dsp:cNvSpPr/>
      </dsp:nvSpPr>
      <dsp:spPr>
        <a:xfrm>
          <a:off x="593446" y="393771"/>
          <a:ext cx="1616535" cy="1616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kern="1200" dirty="0"/>
            <a:t>složité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kern="1200" dirty="0" err="1"/>
            <a:t>máločetné</a:t>
          </a:r>
          <a:endParaRPr lang="cs-CZ" sz="1900" kern="1200" dirty="0"/>
        </a:p>
      </dsp:txBody>
      <dsp:txXfrm>
        <a:off x="672359" y="472684"/>
        <a:ext cx="1458709" cy="1458709"/>
      </dsp:txXfrm>
    </dsp:sp>
    <dsp:sp modelId="{7EDFD1D7-6843-2947-9CFA-04D752158A8A}">
      <dsp:nvSpPr>
        <dsp:cNvPr id="0" name=""/>
        <dsp:cNvSpPr/>
      </dsp:nvSpPr>
      <dsp:spPr>
        <a:xfrm>
          <a:off x="2334331" y="393771"/>
          <a:ext cx="1616535" cy="1616535"/>
        </a:xfrm>
        <a:prstGeom prst="roundRect">
          <a:avLst/>
        </a:prstGeom>
        <a:solidFill>
          <a:srgbClr val="35398E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kern="1200" dirty="0"/>
            <a:t>složité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kern="1200" dirty="0"/>
            <a:t>vícečetné</a:t>
          </a:r>
        </a:p>
      </dsp:txBody>
      <dsp:txXfrm>
        <a:off x="2413244" y="472684"/>
        <a:ext cx="1458709" cy="1458709"/>
      </dsp:txXfrm>
    </dsp:sp>
    <dsp:sp modelId="{9F66A068-C5B5-144F-BBF8-2F67A309D77E}">
      <dsp:nvSpPr>
        <dsp:cNvPr id="0" name=""/>
        <dsp:cNvSpPr/>
      </dsp:nvSpPr>
      <dsp:spPr>
        <a:xfrm>
          <a:off x="593446" y="2134655"/>
          <a:ext cx="1616535" cy="1616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kern="1200" dirty="0"/>
            <a:t>jednoduché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kern="1200" dirty="0" err="1"/>
            <a:t>máločetné</a:t>
          </a:r>
          <a:endParaRPr lang="cs-CZ" sz="1900" kern="1200" dirty="0"/>
        </a:p>
      </dsp:txBody>
      <dsp:txXfrm>
        <a:off x="672359" y="2213568"/>
        <a:ext cx="1458709" cy="1458709"/>
      </dsp:txXfrm>
    </dsp:sp>
    <dsp:sp modelId="{5CF6F464-C558-7645-BBDF-6DF99583F11C}">
      <dsp:nvSpPr>
        <dsp:cNvPr id="0" name=""/>
        <dsp:cNvSpPr/>
      </dsp:nvSpPr>
      <dsp:spPr>
        <a:xfrm>
          <a:off x="2334331" y="2134655"/>
          <a:ext cx="1616535" cy="1616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kern="1200" dirty="0"/>
            <a:t>jednoduché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kern="1200" dirty="0"/>
            <a:t>vícečetné</a:t>
          </a:r>
        </a:p>
      </dsp:txBody>
      <dsp:txXfrm>
        <a:off x="2413244" y="2213568"/>
        <a:ext cx="1458709" cy="1458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677F3180-6454-D06F-2DEF-49EE0BEB5E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>
              <a:latin typeface="Arial" panose="020B0604020202020204" pitchFamily="34" charset="0"/>
            </a:endParaRP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D88EF6F-01B2-0033-AE8F-10410DC683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930CE7-49B6-2348-A198-C8ECA96104F1}" type="datetimeFigureOut">
              <a:rPr lang="cs-CZ" smtClean="0">
                <a:latin typeface="Arial" panose="020B0604020202020204" pitchFamily="34" charset="0"/>
              </a:rPr>
              <a:t>09.12.2024</a:t>
            </a:fld>
            <a:endParaRPr lang="cs-CZ" dirty="0">
              <a:latin typeface="Arial" panose="020B0604020202020204" pitchFamily="34" charset="0"/>
            </a:endParaRP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EE608C9-DF7C-4B64-E76C-79893263F7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>
              <a:latin typeface="Arial" panose="020B0604020202020204" pitchFamily="34" charset="0"/>
            </a:endParaRP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E4A1CC3-B6D7-20BE-943D-6320EEDC3E5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16F0C-904B-8247-A83D-0A9BE4737B82}" type="slidenum">
              <a:rPr lang="cs-CZ" smtClean="0">
                <a:latin typeface="Arial" panose="020B0604020202020204" pitchFamily="34" charset="0"/>
              </a:rPr>
              <a:t>‹#›</a:t>
            </a:fld>
            <a:endParaRPr lang="cs-CZ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267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78294C76-7D04-154A-AFCD-C18C5C95436B}" type="datetimeFigureOut">
              <a:rPr lang="cs-CZ" smtClean="0"/>
              <a:pPr/>
              <a:t>09.12.2024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13298459-D76B-9E41-AFDF-7399883A9B6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0884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98459-D76B-9E41-AFDF-7399883A9B6A}" type="slidenum">
              <a:rPr lang="cs-CZ" smtClean="0"/>
              <a:pPr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11482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98459-D76B-9E41-AFDF-7399883A9B6A}" type="slidenum">
              <a:rPr lang="cs-CZ" smtClean="0"/>
              <a:pPr/>
              <a:t>30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0698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98459-D76B-9E41-AFDF-7399883A9B6A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02291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98459-D76B-9E41-AFDF-7399883A9B6A}" type="slidenum">
              <a:rPr lang="cs-CZ" smtClean="0"/>
              <a:pPr/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4394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98459-D76B-9E41-AFDF-7399883A9B6A}" type="slidenum">
              <a:rPr lang="cs-CZ" smtClean="0"/>
              <a:pPr/>
              <a:t>24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22092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98459-D76B-9E41-AFDF-7399883A9B6A}" type="slidenum">
              <a:rPr lang="cs-CZ" smtClean="0"/>
              <a:pPr/>
              <a:t>25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0229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98459-D76B-9E41-AFDF-7399883A9B6A}" type="slidenum">
              <a:rPr lang="cs-CZ" smtClean="0"/>
              <a:pPr/>
              <a:t>26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320065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98459-D76B-9E41-AFDF-7399883A9B6A}" type="slidenum">
              <a:rPr lang="cs-CZ" smtClean="0"/>
              <a:pPr/>
              <a:t>27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878065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98459-D76B-9E41-AFDF-7399883A9B6A}" type="slidenum">
              <a:rPr lang="cs-CZ" smtClean="0"/>
              <a:pPr/>
              <a:t>28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4718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98459-D76B-9E41-AFDF-7399883A9B6A}" type="slidenum">
              <a:rPr lang="cs-CZ" smtClean="0"/>
              <a:pPr/>
              <a:t>29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40415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9C03E269-9E23-3850-18B9-BFED7015B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F252827B-6D38-B322-CA78-ACCC78D15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1848268"/>
          </a:xfr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B2F989C5-DFF7-0DB9-5730-9664254731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>
          <a:xfrm>
            <a:off x="3125786" y="6325354"/>
            <a:ext cx="5940428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32D06495-DF38-EC48-1509-9F5919231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3265199"/>
            <a:ext cx="11113200" cy="11736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3200" cap="all" baseline="0">
                <a:solidFill>
                  <a:srgbClr val="2E2D2C"/>
                </a:solidFill>
                <a:latin typeface="Azeret Mono" pitchFamily="2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3F45B2B3-EA87-06E1-C21A-D472874DC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5841718"/>
            <a:ext cx="1738990" cy="77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012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IA_ Prázdn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A6496385-261F-8D4B-E9CF-F0148C104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F9D07E3-ACC6-DFAC-43E1-F355DCF86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4787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A_ 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94D143-8F3D-7015-869D-24BACD2017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70F0E4D-B07F-A91F-6D23-BB741C3A62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1825626"/>
            <a:ext cx="5400000" cy="40465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1DEEC92-3FFF-31D7-057C-36986C9949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825626"/>
            <a:ext cx="5400000" cy="40464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BCAED4E-EC91-2343-055B-D8D30DD52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2C8A6DD-1BCF-B72C-C945-AC74F3AF4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5555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A_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94D143-8F3D-7015-869D-24BACD201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75946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70F0E4D-B07F-A91F-6D23-BB741C3A62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1620000"/>
            <a:ext cx="5400000" cy="4046538"/>
          </a:xfrm>
        </p:spPr>
        <p:txBody>
          <a:bodyPr>
            <a:normAutofit/>
          </a:bodyPr>
          <a:lstStyle>
            <a:lvl1pPr>
              <a:defRPr sz="2400">
                <a:latin typeface="Azeret Mono" pitchFamily="2" charset="0"/>
                <a:cs typeface="Azeret Mono" pitchFamily="2" charset="0"/>
              </a:defRPr>
            </a:lvl1pPr>
            <a:lvl2pPr>
              <a:defRPr sz="2400">
                <a:latin typeface="Azeret Mono" pitchFamily="2" charset="0"/>
                <a:cs typeface="Azeret Mono" pitchFamily="2" charset="0"/>
              </a:defRPr>
            </a:lvl2pPr>
            <a:lvl3pPr>
              <a:defRPr sz="2400">
                <a:latin typeface="Azeret Mono" pitchFamily="2" charset="0"/>
                <a:cs typeface="Azeret Mono" pitchFamily="2" charset="0"/>
              </a:defRPr>
            </a:lvl3pPr>
            <a:lvl4pPr>
              <a:defRPr sz="2400">
                <a:latin typeface="Azeret Mono" pitchFamily="2" charset="0"/>
                <a:cs typeface="Azeret Mono" pitchFamily="2" charset="0"/>
              </a:defRPr>
            </a:lvl4pPr>
            <a:lvl5pPr>
              <a:defRPr sz="2400">
                <a:latin typeface="Azeret Mono" pitchFamily="2" charset="0"/>
                <a:cs typeface="Azeret Mono" pitchFamily="2" charset="0"/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1DEEC92-3FFF-31D7-057C-36986C9949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400000" cy="4046400"/>
          </a:xfrm>
        </p:spPr>
        <p:txBody>
          <a:bodyPr>
            <a:normAutofit/>
          </a:bodyPr>
          <a:lstStyle>
            <a:lvl1pPr>
              <a:defRPr sz="2400">
                <a:latin typeface="Azeret Mono" pitchFamily="2" charset="0"/>
                <a:cs typeface="Azeret Mono" pitchFamily="2" charset="0"/>
              </a:defRPr>
            </a:lvl1pPr>
            <a:lvl2pPr>
              <a:defRPr sz="2400">
                <a:latin typeface="Azeret Mono" pitchFamily="2" charset="0"/>
                <a:cs typeface="Azeret Mono" pitchFamily="2" charset="0"/>
              </a:defRPr>
            </a:lvl2pPr>
            <a:lvl3pPr>
              <a:defRPr sz="2400">
                <a:latin typeface="Azeret Mono" pitchFamily="2" charset="0"/>
                <a:cs typeface="Azeret Mono" pitchFamily="2" charset="0"/>
              </a:defRPr>
            </a:lvl3pPr>
            <a:lvl4pPr>
              <a:defRPr sz="2400">
                <a:latin typeface="Azeret Mono" pitchFamily="2" charset="0"/>
                <a:cs typeface="Azeret Mono" pitchFamily="2" charset="0"/>
              </a:defRPr>
            </a:lvl4pPr>
            <a:lvl5pPr>
              <a:defRPr sz="2400">
                <a:latin typeface="Azeret Mono" pitchFamily="2" charset="0"/>
                <a:cs typeface="Azeret Mono" pitchFamily="2" charset="0"/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BCAED4E-EC91-2343-055B-D8D30DD52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2C8A6DD-1BCF-B72C-C945-AC74F3AF4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6991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A87CE5-202F-F305-6033-A1C780FB8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1"/>
            <a:ext cx="11113200" cy="576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CD74EB8-DF24-B230-6993-5AE3FD5EE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080000"/>
            <a:ext cx="11113200" cy="823912"/>
          </a:xfrm>
        </p:spPr>
        <p:txBody>
          <a:bodyPr anchor="t">
            <a:normAutofit/>
          </a:bodyPr>
          <a:lstStyle>
            <a:lvl1pPr marL="0" indent="0">
              <a:buNone/>
              <a:defRPr sz="1800" b="0" i="0" cap="all" baseline="0">
                <a:latin typeface="Azeret Mono" pitchFamily="2" charset="0"/>
                <a:cs typeface="Azeret Mono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3E2051B-5DDA-7128-40E8-22CBF048CE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1980000"/>
            <a:ext cx="5400000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119B41F-E350-FA2E-1A56-8A8FEE745F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53200" y="1980000"/>
            <a:ext cx="5400000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4B2284D2-A8A0-60E6-6607-86CE530CE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6618BC81-CB91-F26D-84A8-4AF8864BE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2471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A87CE5-202F-F305-6033-A1C780FB8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576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CD74EB8-DF24-B230-6993-5AE3FD5EE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080000"/>
            <a:ext cx="11113200" cy="823912"/>
          </a:xfrm>
        </p:spPr>
        <p:txBody>
          <a:bodyPr anchor="t">
            <a:normAutofit/>
          </a:bodyPr>
          <a:lstStyle>
            <a:lvl1pPr marL="0" indent="0">
              <a:buNone/>
              <a:defRPr sz="1800" b="0" i="0" cap="all" baseline="0">
                <a:latin typeface="Azeret Mono" pitchFamily="2" charset="0"/>
                <a:cs typeface="Azeret Mono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3E2051B-5DDA-7128-40E8-22CBF048CE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1980000"/>
            <a:ext cx="3518765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119B41F-E350-FA2E-1A56-8A8FEE745F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38647" y="1980000"/>
            <a:ext cx="3514704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4B2284D2-A8A0-60E6-6607-86CE530CE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6618BC81-CB91-F26D-84A8-4AF8864BE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obsah 5">
            <a:extLst>
              <a:ext uri="{FF2B5EF4-FFF2-40B4-BE49-F238E27FC236}">
                <a16:creationId xmlns:a16="http://schemas.microsoft.com/office/drawing/2014/main" id="{334DA0B0-CD8C-3E60-D93E-FA6C86C902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36000" y="1980000"/>
            <a:ext cx="3514704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08882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DIA_ Text s odrážkami a mé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9FAD486-026F-F07F-0719-E63DC5038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57200"/>
            <a:ext cx="3932237" cy="16002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2A5B587-08F7-9284-D67E-2309FAF1A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7" y="457201"/>
            <a:ext cx="6569425" cy="5403850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1800"/>
            </a:lvl1pPr>
            <a:lvl2pPr>
              <a:lnSpc>
                <a:spcPct val="120000"/>
              </a:lnSpc>
              <a:defRPr sz="1800"/>
            </a:lvl2pPr>
            <a:lvl3pPr>
              <a:lnSpc>
                <a:spcPct val="120000"/>
              </a:lnSpc>
              <a:defRPr sz="1800"/>
            </a:lvl3pPr>
            <a:lvl4pPr>
              <a:lnSpc>
                <a:spcPct val="120000"/>
              </a:lnSpc>
              <a:defRPr sz="1800"/>
            </a:lvl4pPr>
            <a:lvl5pPr>
              <a:lnSpc>
                <a:spcPct val="120000"/>
              </a:lnSpc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3E501A4A-DA79-C8F2-E5C5-28A03D7EE2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2377440"/>
            <a:ext cx="3932237" cy="3491548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7D1631ED-DEF3-6A6D-32E8-2DCF679DF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3461A86-1EBD-9C84-718F-87D77A971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7587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Text a mé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2">
            <a:extLst>
              <a:ext uri="{FF2B5EF4-FFF2-40B4-BE49-F238E27FC236}">
                <a16:creationId xmlns:a16="http://schemas.microsoft.com/office/drawing/2014/main" id="{475E19F0-E25C-3988-D787-829F824E6E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457201"/>
            <a:ext cx="6569425" cy="540385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3" name="Zástupný symbol pro zápatí 5">
            <a:extLst>
              <a:ext uri="{FF2B5EF4-FFF2-40B4-BE49-F238E27FC236}">
                <a16:creationId xmlns:a16="http://schemas.microsoft.com/office/drawing/2014/main" id="{9F9E4587-C623-2EB1-6917-B73C5E402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5554" y="6325354"/>
            <a:ext cx="5380892" cy="365125"/>
          </a:xfrm>
        </p:spPr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4" name="Zástupný symbol pro číslo snímku 6">
            <a:extLst>
              <a:ext uri="{FF2B5EF4-FFF2-40B4-BE49-F238E27FC236}">
                <a16:creationId xmlns:a16="http://schemas.microsoft.com/office/drawing/2014/main" id="{44794EE0-21BB-601D-18A0-78895EC0E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31571" y="6325354"/>
            <a:ext cx="1921042" cy="365125"/>
          </a:xfrm>
        </p:spPr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9DB918A1-F9FA-ACE4-A10C-71B17E0A2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57200"/>
            <a:ext cx="3932237" cy="160020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0" name="Zástupný text 3">
            <a:extLst>
              <a:ext uri="{FF2B5EF4-FFF2-40B4-BE49-F238E27FC236}">
                <a16:creationId xmlns:a16="http://schemas.microsoft.com/office/drawing/2014/main" id="{C07424CD-CCAE-AD61-7550-8BE6149DD0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2377440"/>
            <a:ext cx="3932237" cy="3491548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13695186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Text a volný pro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5D165B9-8657-8AF6-AFCC-CB497BE67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441E40B-5C8A-83AA-5A88-1D8DCF5AB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857591AE-875D-DB42-8535-2A7829FA1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1999"/>
            <a:ext cx="11113200" cy="612000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9" name="Zástupný text 3">
            <a:extLst>
              <a:ext uri="{FF2B5EF4-FFF2-40B4-BE49-F238E27FC236}">
                <a16:creationId xmlns:a16="http://schemas.microsoft.com/office/drawing/2014/main" id="{AC6D30CE-5961-C3DF-5F10-695BBF5843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1285462"/>
            <a:ext cx="3115556" cy="458352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3559159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A42293A-552E-86EF-639C-8B6F2380F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3812289-740C-E50E-D6AE-E0D6DC97B1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BF8881F-3F3A-6A05-6BFD-6C25A9B2E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8E6E924-A96C-FB97-913A-EED484260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09750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BBF89947-13F9-1BB0-576B-8A3B91EDFA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23713" y="432000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5BDFA057-2E82-D72A-31C2-4EC80D7B37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39387" y="432000"/>
            <a:ext cx="8531926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7E361D0-B494-0E13-7236-DAACD149C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CF3F1E6-DE6A-3590-85F9-AC6DCD4AA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4648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_ Nadpis a text bez odráž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186AEB-B221-5DA8-141B-DD533399E7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432000"/>
            <a:ext cx="11113200" cy="129600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EEB6F58-E8AC-B8D5-83C8-1BCA62048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200"/>
            <a:ext cx="11113200" cy="4144869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/>
            </a:lvl1pPr>
            <a:lvl2pPr marL="288000" indent="0">
              <a:lnSpc>
                <a:spcPct val="120000"/>
              </a:lnSpc>
              <a:buNone/>
              <a:defRPr/>
            </a:lvl2pPr>
            <a:lvl3pPr marL="576000" indent="0">
              <a:lnSpc>
                <a:spcPct val="120000"/>
              </a:lnSpc>
              <a:buNone/>
              <a:defRPr/>
            </a:lvl3pPr>
            <a:lvl4pPr marL="576000" indent="0">
              <a:lnSpc>
                <a:spcPct val="120000"/>
              </a:lnSpc>
              <a:buNone/>
              <a:defRPr/>
            </a:lvl4pPr>
            <a:lvl5pPr marL="576000" indent="0">
              <a:lnSpc>
                <a:spcPct val="120000"/>
              </a:lnSpc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84B13E-951A-0E2A-4D1D-C060ED0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D88A8B-347F-2B19-9AC1-54588730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5254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_ Nadpis a tex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">
            <a:extLst>
              <a:ext uri="{FF2B5EF4-FFF2-40B4-BE49-F238E27FC236}">
                <a16:creationId xmlns:a16="http://schemas.microsoft.com/office/drawing/2014/main" id="{01186AEB-B221-5DA8-141B-DD533399E7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431999"/>
            <a:ext cx="11113200" cy="1296000"/>
          </a:xfrm>
        </p:spPr>
        <p:txBody>
          <a:bodyPr lIns="0" tIns="0" rIns="0" bIns="0" anchor="t" anchorCtr="0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Obsah">
            <a:extLst>
              <a:ext uri="{FF2B5EF4-FFF2-40B4-BE49-F238E27FC236}">
                <a16:creationId xmlns:a16="http://schemas.microsoft.com/office/drawing/2014/main" id="{AEEB6F58-E8AC-B8D5-83C8-1BCA62048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625"/>
            <a:ext cx="11113200" cy="4144869"/>
          </a:xfrm>
        </p:spPr>
        <p:txBody>
          <a:bodyPr lIns="0" tIns="0" rIns="0" bIns="0" anchor="t" anchorCtr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84B13E-951A-0E2A-4D1D-C060ED0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D88A8B-347F-2B19-9AC1-54588730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1068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_ Nadpis, podtitulek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186AEB-B221-5DA8-141B-DD533399E7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431999"/>
            <a:ext cx="11113200" cy="576000"/>
          </a:xfrm>
        </p:spPr>
        <p:txBody>
          <a:bodyPr lIns="0" tIns="0" rIns="0" bIns="0" anchor="t" anchorCtr="0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Obsah">
            <a:extLst>
              <a:ext uri="{FF2B5EF4-FFF2-40B4-BE49-F238E27FC236}">
                <a16:creationId xmlns:a16="http://schemas.microsoft.com/office/drawing/2014/main" id="{AEEB6F58-E8AC-B8D5-83C8-1BCA62048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625"/>
            <a:ext cx="11113200" cy="4144869"/>
          </a:xfrm>
        </p:spPr>
        <p:txBody>
          <a:bodyPr lIns="0" tIns="0" rIns="0" bIns="0" anchor="t" anchorCtr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84B13E-951A-0E2A-4D1D-C060ED0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D88A8B-347F-2B19-9AC1-54588730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4" name="Podnadpis">
            <a:extLst>
              <a:ext uri="{FF2B5EF4-FFF2-40B4-BE49-F238E27FC236}">
                <a16:creationId xmlns:a16="http://schemas.microsoft.com/office/drawing/2014/main" id="{84F93504-89B1-112D-FF63-11139C2036DE}"/>
              </a:ext>
            </a:extLst>
          </p:cNvPr>
          <p:cNvSpPr txBox="1">
            <a:spLocks/>
          </p:cNvSpPr>
          <p:nvPr userDrawn="1"/>
        </p:nvSpPr>
        <p:spPr>
          <a:xfrm>
            <a:off x="540000" y="1282799"/>
            <a:ext cx="11113200" cy="45151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0" i="0" kern="1200" cap="all" baseline="0">
                <a:solidFill>
                  <a:schemeClr val="accent1"/>
                </a:solidFill>
                <a:latin typeface="Azeret Mono Medium" pitchFamily="2" charset="0"/>
                <a:ea typeface="+mj-ea"/>
                <a:cs typeface="+mj-cs"/>
              </a:defRPr>
            </a:lvl1pPr>
          </a:lstStyle>
          <a:p>
            <a:endParaRPr lang="cs-CZ" sz="1800" dirty="0">
              <a:solidFill>
                <a:srgbClr val="2E2D2C"/>
              </a:solidFill>
            </a:endParaRPr>
          </a:p>
        </p:txBody>
      </p:sp>
      <p:sp>
        <p:nvSpPr>
          <p:cNvPr id="8" name="Obsah">
            <a:extLst>
              <a:ext uri="{FF2B5EF4-FFF2-40B4-BE49-F238E27FC236}">
                <a16:creationId xmlns:a16="http://schemas.microsoft.com/office/drawing/2014/main" id="{2A58A94E-2737-0B65-DC6C-F1223EB65FE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538800" y="1080000"/>
            <a:ext cx="11113200" cy="440837"/>
          </a:xfrm>
        </p:spPr>
        <p:txBody>
          <a:bodyPr wrap="square" lIns="0" tIns="0" rIns="0" bIns="0" anchor="t" anchorCtr="0">
            <a:noAutofit/>
          </a:bodyPr>
          <a:lstStyle>
            <a:lvl1pPr marL="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1pPr>
            <a:lvl2pPr marL="216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2pPr>
            <a:lvl3pPr marL="432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3pPr>
            <a:lvl4pPr marL="432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4pPr>
            <a:lvl5pPr marL="432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5pPr>
          </a:lstStyle>
          <a:p>
            <a:pPr lvl="0"/>
            <a:r>
              <a:rPr lang="cs-CZ" dirty="0"/>
              <a:t>PODTITULEK</a:t>
            </a:r>
          </a:p>
        </p:txBody>
      </p:sp>
    </p:spTree>
    <p:extLst>
      <p:ext uri="{BB962C8B-B14F-4D97-AF65-F5344CB8AC3E}">
        <p14:creationId xmlns:p14="http://schemas.microsoft.com/office/powerpoint/2010/main" val="4047809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Předělov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60BC63B7-C438-CDCA-2E62-A019E80EF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2EFDAF7-49CF-94EF-AE6B-E3C8DF539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795600"/>
            <a:ext cx="11113200" cy="2358000"/>
          </a:xfr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defRPr sz="4800" cap="all" baseline="0">
                <a:solidFill>
                  <a:schemeClr val="accent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491657B4-57AA-E6DE-504E-12F9C64775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6022975"/>
            <a:ext cx="1335204" cy="5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044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_ Předělová strana s tex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Obrázek 21">
            <a:extLst>
              <a:ext uri="{FF2B5EF4-FFF2-40B4-BE49-F238E27FC236}">
                <a16:creationId xmlns:a16="http://schemas.microsoft.com/office/drawing/2014/main" id="{F230C951-7D24-FA60-D1D6-04D9E8B433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9A81E2B-67BE-411E-069A-D11A709D2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796500"/>
            <a:ext cx="11113200" cy="2358000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4800" cap="all" baseline="0">
                <a:solidFill>
                  <a:srgbClr val="2E2D2C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16E2C77-4E80-5FA4-572E-5684CCBD04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3427200"/>
            <a:ext cx="11113200" cy="23580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rgbClr val="2E2D2C"/>
                </a:solidFill>
                <a:latin typeface="Azeret Mono" pitchFamily="2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pic>
        <p:nvPicPr>
          <p:cNvPr id="23" name="Grafický objekt 22">
            <a:extLst>
              <a:ext uri="{FF2B5EF4-FFF2-40B4-BE49-F238E27FC236}">
                <a16:creationId xmlns:a16="http://schemas.microsoft.com/office/drawing/2014/main" id="{173ABE62-4F91-DAF7-8357-C88BCA289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6022975"/>
            <a:ext cx="1335204" cy="5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991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_ Předělová strana s texte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Obrázek 21">
            <a:extLst>
              <a:ext uri="{FF2B5EF4-FFF2-40B4-BE49-F238E27FC236}">
                <a16:creationId xmlns:a16="http://schemas.microsoft.com/office/drawing/2014/main" id="{F230C951-7D24-FA60-D1D6-04D9E8B433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9A81E2B-67BE-411E-069A-D11A709D2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796500"/>
            <a:ext cx="11113200" cy="2356860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4800" cap="all" baseline="0">
                <a:solidFill>
                  <a:srgbClr val="2E2D2C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16E2C77-4E80-5FA4-572E-5684CCBD04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3427200"/>
            <a:ext cx="11113200" cy="235686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400" baseline="0">
                <a:solidFill>
                  <a:srgbClr val="2E2D2C"/>
                </a:solidFill>
                <a:latin typeface="Arial" panose="020B0604020202020204" pitchFamily="34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pic>
        <p:nvPicPr>
          <p:cNvPr id="23" name="Grafický objekt 22">
            <a:extLst>
              <a:ext uri="{FF2B5EF4-FFF2-40B4-BE49-F238E27FC236}">
                <a16:creationId xmlns:a16="http://schemas.microsoft.com/office/drawing/2014/main" id="{173ABE62-4F91-DAF7-8357-C88BCA289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6022975"/>
            <a:ext cx="1335204" cy="5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937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Závěřečn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793909D7-0D07-E27F-07C9-DD6B9CEF6D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84DC879B-3803-3314-33B3-F397843C0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5275" y="6022973"/>
            <a:ext cx="1335205" cy="595851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F252827B-6D38-B322-CA78-ACCC78D15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842836"/>
          </a:xfrm>
        </p:spPr>
        <p:txBody>
          <a:bodyPr lIns="0" tIns="0" rIns="0" bIns="0" anchor="t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B2F989C5-DFF7-0DB9-5730-9664254731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125786" y="6325354"/>
            <a:ext cx="5940428" cy="365125"/>
          </a:xfrm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cs-CZ" dirty="0">
                <a:solidFill>
                  <a:schemeClr val="bg1"/>
                </a:solidFill>
              </a:rPr>
              <a:t>DIA.</a:t>
            </a:r>
            <a:r>
              <a:rPr lang="cs-CZ" dirty="0">
                <a:solidFill>
                  <a:srgbClr val="46AD48"/>
                </a:solidFill>
              </a:rPr>
              <a:t>GOV.CZ</a:t>
            </a:r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32D06495-DF38-EC48-1509-9F5919231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000" y="1331718"/>
            <a:ext cx="11113200" cy="842836"/>
          </a:xfrm>
        </p:spPr>
        <p:txBody>
          <a:bodyPr lIns="0" tIns="0" rIns="0" bIns="0"/>
          <a:lstStyle>
            <a:lvl1pPr marL="0" indent="0" algn="l">
              <a:lnSpc>
                <a:spcPct val="90000"/>
              </a:lnSpc>
              <a:buNone/>
              <a:defRPr sz="2400" cap="all" baseline="0">
                <a:solidFill>
                  <a:srgbClr val="46AD48"/>
                </a:solidFill>
                <a:latin typeface="Azeret Mono" pitchFamily="2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9ADB2BA1-71A5-16B6-971F-2496046E6D2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0000" y="3960000"/>
            <a:ext cx="11113200" cy="186421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  <a:lvl2pPr marL="32067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2pPr>
            <a:lvl3pPr marL="54292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3pPr>
            <a:lvl4pPr marL="54292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marL="54292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9988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A_ 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F529A9-D500-1273-5E49-F07E56646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31387"/>
            <a:ext cx="11113200" cy="612000"/>
          </a:xfrm>
        </p:spPr>
        <p:txBody>
          <a:bodyPr>
            <a:normAutofit/>
          </a:bodyPr>
          <a:lstStyle>
            <a:lvl1pPr>
              <a:defRPr sz="3600" cap="all" baseline="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5769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">
            <a:extLst>
              <a:ext uri="{FF2B5EF4-FFF2-40B4-BE49-F238E27FC236}">
                <a16:creationId xmlns:a16="http://schemas.microsoft.com/office/drawing/2014/main" id="{DB8E4877-94CD-06BF-64E7-44B6ABB79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123469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cs-CZ" dirty="0"/>
              <a:t>Nadpis_</a:t>
            </a:r>
          </a:p>
        </p:txBody>
      </p:sp>
      <p:sp>
        <p:nvSpPr>
          <p:cNvPr id="3" name="Text">
            <a:extLst>
              <a:ext uri="{FF2B5EF4-FFF2-40B4-BE49-F238E27FC236}">
                <a16:creationId xmlns:a16="http://schemas.microsoft.com/office/drawing/2014/main" id="{095866B9-FF4B-FA8F-43D9-233B746C81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825625"/>
            <a:ext cx="11113200" cy="414486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patí dia.gov.cz">
            <a:extLst>
              <a:ext uri="{FF2B5EF4-FFF2-40B4-BE49-F238E27FC236}">
                <a16:creationId xmlns:a16="http://schemas.microsoft.com/office/drawing/2014/main" id="{824AA539-D3C0-6E93-E74F-681DDD08A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5554" y="6325354"/>
            <a:ext cx="538089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0" i="0">
                <a:solidFill>
                  <a:schemeClr val="accent1"/>
                </a:solidFill>
                <a:latin typeface="Azeret Mono" pitchFamily="2" charset="0"/>
                <a:cs typeface="Azeret Mono" pitchFamily="2" charset="0"/>
              </a:defRPr>
            </a:lvl1pPr>
          </a:lstStyle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6" name="Číslo snímku">
            <a:extLst>
              <a:ext uri="{FF2B5EF4-FFF2-40B4-BE49-F238E27FC236}">
                <a16:creationId xmlns:a16="http://schemas.microsoft.com/office/drawing/2014/main" id="{6F5FBFCB-C39A-B440-936C-FA3E617E0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31571" y="6325354"/>
            <a:ext cx="192104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 b="0" i="0">
                <a:solidFill>
                  <a:schemeClr val="accent1"/>
                </a:solidFill>
                <a:latin typeface="Azeret Mono" pitchFamily="2" charset="0"/>
                <a:cs typeface="Azeret Mono" pitchFamily="2" charset="0"/>
              </a:defRPr>
            </a:lvl1pPr>
          </a:lstStyle>
          <a:p>
            <a:fld id="{F21F385E-1634-DB44-B85F-E63591247372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0" name="Logo Digitální a Informační agentura">
            <a:extLst>
              <a:ext uri="{FF2B5EF4-FFF2-40B4-BE49-F238E27FC236}">
                <a16:creationId xmlns:a16="http://schemas.microsoft.com/office/drawing/2014/main" id="{1391B34F-7EA5-7A87-B33E-6D1F2140BB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543299" y="6021421"/>
            <a:ext cx="1336305" cy="59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0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0" r:id="rId3"/>
    <p:sldLayoutId id="2147483671" r:id="rId4"/>
    <p:sldLayoutId id="2147483651" r:id="rId5"/>
    <p:sldLayoutId id="2147483649" r:id="rId6"/>
    <p:sldLayoutId id="2147483670" r:id="rId7"/>
    <p:sldLayoutId id="2147483663" r:id="rId8"/>
    <p:sldLayoutId id="2147483668" r:id="rId9"/>
    <p:sldLayoutId id="2147483655" r:id="rId10"/>
    <p:sldLayoutId id="2147483652" r:id="rId11"/>
    <p:sldLayoutId id="2147483669" r:id="rId12"/>
    <p:sldLayoutId id="2147483653" r:id="rId13"/>
    <p:sldLayoutId id="2147483664" r:id="rId14"/>
    <p:sldLayoutId id="2147483656" r:id="rId15"/>
    <p:sldLayoutId id="2147483667" r:id="rId16"/>
    <p:sldLayoutId id="2147483666" r:id="rId17"/>
    <p:sldLayoutId id="2147483658" r:id="rId18"/>
    <p:sldLayoutId id="2147483659" r:id="rId1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0" i="0" kern="1200" cap="all" baseline="0">
          <a:solidFill>
            <a:schemeClr val="accent1"/>
          </a:solidFill>
          <a:latin typeface="Azeret Mono Medium" pitchFamily="2" charset="0"/>
          <a:ea typeface="+mj-ea"/>
          <a:cs typeface="+mj-cs"/>
        </a:defRPr>
      </a:lvl1pPr>
    </p:titleStyle>
    <p:bodyStyle>
      <a:lvl1pPr marL="288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6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64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rgbClr val="767676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64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rgbClr val="767676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rgbClr val="767676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testsofas.602.cz/fas/formservice/filler.open?filingid=d0bfd3e2-1bec-488e-90bb-7f99efc3602d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jan.petr@dia.gov.cz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sp.cz/sqw/text/tiskt.sqw?o=9&amp;ct=774&amp;ct1=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B04F70-7456-297E-EB64-30FBF058B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b="1" dirty="0"/>
              <a:t>Zákon o právu na digitální služby</a:t>
            </a:r>
            <a:br>
              <a:rPr lang="cs-CZ" sz="4000" b="1" dirty="0"/>
            </a:br>
            <a:r>
              <a:rPr lang="cs-CZ" sz="4000" b="1" dirty="0"/>
              <a:t>ETAPA V.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915842BD-64E8-E6D6-8222-0C2AA221E2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4" name="Podnadpis 3">
            <a:extLst>
              <a:ext uri="{FF2B5EF4-FFF2-40B4-BE49-F238E27FC236}">
                <a16:creationId xmlns:a16="http://schemas.microsoft.com/office/drawing/2014/main" id="{1EA4F850-D813-65D2-B13B-CFBE1FC8DA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Jan Petr</a:t>
            </a:r>
            <a:r>
              <a:rPr lang="cs-CZ" dirty="0">
                <a:solidFill>
                  <a:schemeClr val="accent1"/>
                </a:solidFill>
              </a:rPr>
              <a:t>_</a:t>
            </a:r>
          </a:p>
          <a:p>
            <a:endParaRPr lang="cs-CZ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797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2E6692C-D640-7E23-74DB-E26F77339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Příprava Metodiky</a:t>
            </a:r>
            <a:br>
              <a:rPr lang="cs-CZ" dirty="0"/>
            </a:br>
            <a:r>
              <a:rPr lang="cs-CZ" sz="2800" dirty="0"/>
              <a:t>Elektronické formuláře</a:t>
            </a: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48776D5F-338E-D80A-8A39-E08F74E8AC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1692510"/>
              </p:ext>
            </p:extLst>
          </p:nvPr>
        </p:nvGraphicFramePr>
        <p:xfrm>
          <a:off x="539750" y="1825625"/>
          <a:ext cx="4544314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4D85FF89-4AEC-73D9-198B-3E0A523CBC42}"/>
              </a:ext>
            </a:extLst>
          </p:cNvPr>
          <p:cNvSpPr txBox="1">
            <a:spLocks/>
          </p:cNvSpPr>
          <p:nvPr/>
        </p:nvSpPr>
        <p:spPr>
          <a:xfrm>
            <a:off x="5596128" y="1377696"/>
            <a:ext cx="6057072" cy="4913375"/>
          </a:xfrm>
          <a:prstGeom prst="rect">
            <a:avLst/>
          </a:prstGeom>
        </p:spPr>
        <p:txBody>
          <a:bodyPr vert="horz" lIns="0" tIns="0" rIns="0" bIns="0" rtlCol="0" anchor="t" anchorCtr="0">
            <a:normAutofit lnSpcReduction="10000"/>
          </a:bodyPr>
          <a:lstStyle>
            <a:lvl1pPr marL="288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76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Vícečetné (1000 a více za rok)</a:t>
            </a:r>
          </a:p>
          <a:p>
            <a:pPr lvl="1"/>
            <a:r>
              <a:rPr lang="cs-CZ" dirty="0"/>
              <a:t>Jednoduché</a:t>
            </a:r>
          </a:p>
          <a:p>
            <a:pPr lvl="2"/>
            <a:r>
              <a:rPr lang="cs-CZ" dirty="0"/>
              <a:t>realizace pomocí samoobslužných portálů</a:t>
            </a:r>
          </a:p>
          <a:p>
            <a:pPr lvl="1"/>
            <a:r>
              <a:rPr lang="cs-CZ" dirty="0"/>
              <a:t>Složité</a:t>
            </a:r>
          </a:p>
          <a:p>
            <a:pPr lvl="2"/>
            <a:r>
              <a:rPr lang="cs-CZ" dirty="0"/>
              <a:t>realizace pomocí AIS (Moje daně)</a:t>
            </a:r>
          </a:p>
          <a:p>
            <a:r>
              <a:rPr lang="cs-CZ" dirty="0" err="1"/>
              <a:t>Máločetné</a:t>
            </a:r>
            <a:r>
              <a:rPr lang="cs-CZ" dirty="0"/>
              <a:t> (10 a méně za rok)</a:t>
            </a:r>
          </a:p>
          <a:p>
            <a:pPr lvl="1"/>
            <a:r>
              <a:rPr lang="cs-CZ" dirty="0"/>
              <a:t>Jednoduché</a:t>
            </a:r>
          </a:p>
          <a:p>
            <a:pPr lvl="2"/>
            <a:r>
              <a:rPr lang="cs-CZ" dirty="0"/>
              <a:t>realizace pomocí </a:t>
            </a:r>
            <a:r>
              <a:rPr lang="cs-CZ" dirty="0" err="1"/>
              <a:t>EasyForms</a:t>
            </a:r>
            <a:r>
              <a:rPr lang="cs-CZ" dirty="0"/>
              <a:t> </a:t>
            </a:r>
          </a:p>
          <a:p>
            <a:pPr lvl="1"/>
            <a:r>
              <a:rPr lang="cs-CZ" dirty="0"/>
              <a:t>Složité</a:t>
            </a:r>
          </a:p>
          <a:p>
            <a:pPr lvl="2"/>
            <a:r>
              <a:rPr lang="cs-CZ" dirty="0"/>
              <a:t>nemusí umožnit učinit digitální úkon (například žádost o založení banky)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97B3EA85-BD1D-F5FC-9BFB-F7D5A7DAE3DB}"/>
              </a:ext>
            </a:extLst>
          </p:cNvPr>
          <p:cNvSpPr txBox="1"/>
          <p:nvPr/>
        </p:nvSpPr>
        <p:spPr>
          <a:xfrm>
            <a:off x="2354707" y="5792304"/>
            <a:ext cx="914400" cy="320483"/>
          </a:xfrm>
          <a:prstGeom prst="rect">
            <a:avLst/>
          </a:prstGeom>
        </p:spPr>
        <p:txBody>
          <a:bodyPr vert="horz" wrap="none" lIns="0" tIns="0" rIns="0" bIns="0" rtlCol="0" anchor="t" anchorCtr="0">
            <a:normAutofit fontScale="92500" lnSpcReduction="10000"/>
          </a:bodyPr>
          <a:lstStyle/>
          <a:p>
            <a:pPr algn="l"/>
            <a:r>
              <a:rPr lang="cs-CZ" sz="2400" b="1" dirty="0">
                <a:solidFill>
                  <a:srgbClr val="2E2D2C"/>
                </a:solidFill>
              </a:rPr>
              <a:t>Četnost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02A8BC04-1E6C-7897-D7BB-1A2A0FE8245D}"/>
              </a:ext>
            </a:extLst>
          </p:cNvPr>
          <p:cNvSpPr txBox="1"/>
          <p:nvPr/>
        </p:nvSpPr>
        <p:spPr>
          <a:xfrm rot="16200000">
            <a:off x="273861" y="3674141"/>
            <a:ext cx="914400" cy="320483"/>
          </a:xfrm>
          <a:prstGeom prst="rect">
            <a:avLst/>
          </a:prstGeom>
        </p:spPr>
        <p:txBody>
          <a:bodyPr vert="horz" wrap="none" lIns="0" tIns="0" rIns="0" bIns="0" rtlCol="0" anchor="t" anchorCtr="0">
            <a:normAutofit fontScale="92500" lnSpcReduction="10000"/>
          </a:bodyPr>
          <a:lstStyle/>
          <a:p>
            <a:pPr algn="l"/>
            <a:r>
              <a:rPr lang="cs-CZ" sz="2400" b="1" dirty="0">
                <a:solidFill>
                  <a:srgbClr val="2E2D2C"/>
                </a:solidFill>
              </a:rPr>
              <a:t>Složitost</a:t>
            </a:r>
          </a:p>
        </p:txBody>
      </p:sp>
      <p:cxnSp>
        <p:nvCxnSpPr>
          <p:cNvPr id="9" name="Přímá spojovací šipka 8">
            <a:extLst>
              <a:ext uri="{FF2B5EF4-FFF2-40B4-BE49-F238E27FC236}">
                <a16:creationId xmlns:a16="http://schemas.microsoft.com/office/drawing/2014/main" id="{8945F2BA-3EEE-B00B-BEBD-1408F3F49DAC}"/>
              </a:ext>
            </a:extLst>
          </p:cNvPr>
          <p:cNvCxnSpPr/>
          <p:nvPr/>
        </p:nvCxnSpPr>
        <p:spPr>
          <a:xfrm>
            <a:off x="891303" y="1825625"/>
            <a:ext cx="0" cy="3966679"/>
          </a:xfrm>
          <a:prstGeom prst="straightConnector1">
            <a:avLst/>
          </a:prstGeom>
          <a:ln w="44450"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šipka 9">
            <a:extLst>
              <a:ext uri="{FF2B5EF4-FFF2-40B4-BE49-F238E27FC236}">
                <a16:creationId xmlns:a16="http://schemas.microsoft.com/office/drawing/2014/main" id="{CCFC0095-AF22-81AC-1A80-45E88AB7E4C0}"/>
              </a:ext>
            </a:extLst>
          </p:cNvPr>
          <p:cNvCxnSpPr>
            <a:cxnSpLocks/>
          </p:cNvCxnSpPr>
          <p:nvPr/>
        </p:nvCxnSpPr>
        <p:spPr>
          <a:xfrm flipH="1">
            <a:off x="731061" y="5686794"/>
            <a:ext cx="4001449" cy="0"/>
          </a:xfrm>
          <a:prstGeom prst="straightConnector1">
            <a:avLst/>
          </a:prstGeom>
          <a:ln w="44450"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7985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B6D8449-32AA-CC2A-A7DB-3C14F876A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Zjednodušené formuláře</a:t>
            </a:r>
          </a:p>
        </p:txBody>
      </p:sp>
    </p:spTree>
    <p:extLst>
      <p:ext uri="{BB962C8B-B14F-4D97-AF65-F5344CB8AC3E}">
        <p14:creationId xmlns:p14="http://schemas.microsoft.com/office/powerpoint/2010/main" val="3503674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E9BAA8-162E-36DF-90F7-BDF4FDA24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Zjednodušené formuláře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F3E09B1-DF68-AA7B-16C1-A26C535D44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cs-CZ" dirty="0"/>
              <a:t>V AIS katalogu vyberete Katalog zjednodušených formulářů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/>
              <a:t> Vyplníte základní údaje k formuláři</a:t>
            </a:r>
          </a:p>
          <a:p>
            <a:pPr marL="630900" lvl="1" indent="-342900">
              <a:buFont typeface="+mj-lt"/>
              <a:buAutoNum type="arabicPeriod"/>
            </a:pPr>
            <a:r>
              <a:rPr lang="cs-CZ" dirty="0"/>
              <a:t>Název formuláře</a:t>
            </a:r>
          </a:p>
          <a:p>
            <a:pPr marL="630900" lvl="1" indent="-342900">
              <a:buFont typeface="+mj-lt"/>
              <a:buAutoNum type="arabicPeriod"/>
            </a:pPr>
            <a:r>
              <a:rPr lang="cs-CZ" dirty="0"/>
              <a:t>Popis formuláře</a:t>
            </a:r>
          </a:p>
          <a:p>
            <a:pPr marL="630900" lvl="1" indent="-342900">
              <a:buFont typeface="+mj-lt"/>
              <a:buAutoNum type="arabicPeriod"/>
            </a:pPr>
            <a:r>
              <a:rPr lang="cs-CZ" dirty="0"/>
              <a:t>Vyberete pomocí vyhledávání existující službu</a:t>
            </a:r>
          </a:p>
          <a:p>
            <a:pPr marL="630900" lvl="1" indent="-342900">
              <a:buFont typeface="+mj-lt"/>
              <a:buAutoNum type="arabicPeriod"/>
            </a:pPr>
            <a:r>
              <a:rPr lang="cs-CZ" dirty="0"/>
              <a:t>Vyberete pomocí vyhledávání OVM</a:t>
            </a:r>
          </a:p>
          <a:p>
            <a:pPr marL="630900" lvl="1" indent="-342900">
              <a:buFont typeface="+mj-lt"/>
              <a:buAutoNum type="arabicPeriod"/>
            </a:pPr>
            <a:r>
              <a:rPr lang="cs-CZ" dirty="0"/>
              <a:t>Vyplníte nepovinné položky Sekce a Odbor OVM pro možnost třídění</a:t>
            </a:r>
          </a:p>
          <a:p>
            <a:pPr marL="630900" lvl="1" indent="-342900">
              <a:buFont typeface="+mj-lt"/>
              <a:buAutoNum type="arabicPeriod"/>
            </a:pPr>
            <a:r>
              <a:rPr lang="cs-CZ" dirty="0"/>
              <a:t>Datová schránka</a:t>
            </a:r>
          </a:p>
          <a:p>
            <a:pPr marL="630900" lvl="1" indent="-342900">
              <a:buFont typeface="+mj-lt"/>
              <a:buAutoNum type="arabicPeriod"/>
            </a:pPr>
            <a:r>
              <a:rPr lang="cs-CZ" dirty="0"/>
              <a:t>Vlastní obsah formuláře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9827DD78-4D2A-0963-7EA1-B67C8C449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78551CF-1D2B-57E6-A32F-006C3B548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7242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CB1F0BD-8021-A0DC-1389-072C606CE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Vlastní obsah formuláře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809B87F-F660-A39A-6CB5-628EAA3A75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Pět proměnných libovolně poskládaných</a:t>
            </a:r>
          </a:p>
          <a:p>
            <a:pPr lvl="1"/>
            <a:r>
              <a:rPr lang="cs-CZ" dirty="0"/>
              <a:t>Krátký text</a:t>
            </a:r>
          </a:p>
          <a:p>
            <a:pPr lvl="1"/>
            <a:r>
              <a:rPr lang="cs-CZ" dirty="0"/>
              <a:t>Dlouhý text</a:t>
            </a:r>
          </a:p>
          <a:p>
            <a:pPr lvl="1"/>
            <a:r>
              <a:rPr lang="cs-CZ" dirty="0"/>
              <a:t>Datum</a:t>
            </a:r>
          </a:p>
          <a:p>
            <a:pPr lvl="1"/>
            <a:r>
              <a:rPr lang="cs-CZ" dirty="0"/>
              <a:t>Číslo</a:t>
            </a:r>
          </a:p>
          <a:p>
            <a:pPr lvl="1"/>
            <a:r>
              <a:rPr lang="cs-CZ" dirty="0"/>
              <a:t>Logická hodnota</a:t>
            </a:r>
          </a:p>
          <a:p>
            <a:r>
              <a:rPr lang="cs-CZ" dirty="0"/>
              <a:t>Názvy až tří příloh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D254A4EA-9ADB-0C08-EFBB-E05D25494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7C68C3D-E6B4-50D3-24CE-25F5024DA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13893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424ED526-F226-04BD-FD5C-45E190C6C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38792E5-8D16-734C-03F6-263764D45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14</a:t>
            </a:fld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07830C10-AD41-E5F3-38BB-71ECF4DE09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841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9106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9FC245B-5AB5-FD81-CA7A-8F5CE054B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BBE0CE1-B79E-FC2D-4D19-BC451E747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15</a:t>
            </a:fld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EFC9324D-A424-76DB-3C27-65E4400223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841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2350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C93695A8-5085-F255-0347-D23798868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F0273D1-8328-50B2-1284-1EF9FD545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16</a:t>
            </a:fld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5D5C259D-B976-CA59-844C-3435CA240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841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8076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 descr="Obsah obrázku text, snímek obrazovky, Písmo, číslo&#10;&#10;Popis byl vytvořen automaticky">
            <a:extLst>
              <a:ext uri="{FF2B5EF4-FFF2-40B4-BE49-F238E27FC236}">
                <a16:creationId xmlns:a16="http://schemas.microsoft.com/office/drawing/2014/main" id="{81D63B0C-838D-BF18-EEEE-876EE0DAC7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1708" y="1418917"/>
            <a:ext cx="2374660" cy="5139008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B9E9EB93-B99A-5A6D-D23A-11735FC8F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formulářE</a:t>
            </a:r>
            <a:r>
              <a:rPr lang="cs-CZ" dirty="0"/>
              <a:t> se generují automaticky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944C261-9BA1-5B46-47B3-A419449BC7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625"/>
            <a:ext cx="7896864" cy="4144869"/>
          </a:xfrm>
        </p:spPr>
        <p:txBody>
          <a:bodyPr>
            <a:normAutofit lnSpcReduction="10000"/>
          </a:bodyPr>
          <a:lstStyle/>
          <a:p>
            <a:r>
              <a:rPr lang="cs-CZ" dirty="0"/>
              <a:t>Na </a:t>
            </a:r>
            <a:r>
              <a:rPr lang="cs-CZ" dirty="0" err="1"/>
              <a:t>preview</a:t>
            </a:r>
            <a:r>
              <a:rPr lang="cs-CZ" dirty="0"/>
              <a:t> se lze dostat odkazem:</a:t>
            </a:r>
          </a:p>
          <a:p>
            <a:pPr lvl="1"/>
            <a:r>
              <a:rPr lang="cs-CZ" sz="1800" dirty="0">
                <a:solidFill>
                  <a:srgbClr val="35398E"/>
                </a:solidFill>
                <a:hlinkClick r:id="rId3"/>
              </a:rPr>
              <a:t>Povolení ke vstupu do Antarktidy</a:t>
            </a:r>
            <a:endParaRPr lang="cs-CZ" dirty="0"/>
          </a:p>
          <a:p>
            <a:r>
              <a:rPr lang="cs-CZ" dirty="0"/>
              <a:t>Elektronický formulář podporuje všechny digitální služby dle ZoPDS</a:t>
            </a:r>
          </a:p>
          <a:p>
            <a:pPr lvl="1"/>
            <a:r>
              <a:rPr lang="cs-CZ" dirty="0"/>
              <a:t>Přihlášení NIA</a:t>
            </a:r>
          </a:p>
          <a:p>
            <a:pPr lvl="1"/>
            <a:r>
              <a:rPr lang="cs-CZ" dirty="0"/>
              <a:t>Výběr zastupování pomocí </a:t>
            </a:r>
            <a:r>
              <a:rPr lang="cs-CZ" dirty="0" err="1"/>
              <a:t>ReZA</a:t>
            </a:r>
            <a:endParaRPr lang="cs-CZ" dirty="0"/>
          </a:p>
          <a:p>
            <a:pPr lvl="1"/>
            <a:r>
              <a:rPr lang="cs-CZ" dirty="0"/>
              <a:t>Předvyplnění dat ze základních registrů</a:t>
            </a:r>
          </a:p>
          <a:p>
            <a:pPr lvl="1"/>
            <a:r>
              <a:rPr lang="cs-CZ" dirty="0"/>
              <a:t>Autorizaci</a:t>
            </a:r>
          </a:p>
          <a:p>
            <a:pPr lvl="1"/>
            <a:r>
              <a:rPr lang="cs-CZ" dirty="0"/>
              <a:t>Osvědčení o digitálním úkonu</a:t>
            </a:r>
          </a:p>
          <a:p>
            <a:pPr lvl="1"/>
            <a:r>
              <a:rPr lang="cs-CZ" dirty="0"/>
              <a:t>Odeslání pomocí datové schránky</a:t>
            </a:r>
          </a:p>
          <a:p>
            <a:pPr lvl="1"/>
            <a:endParaRPr lang="cs-CZ" dirty="0"/>
          </a:p>
          <a:p>
            <a:pPr lvl="1"/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13C4E2D0-DE0F-E493-7AA1-61231DB9E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AE6BCAE-DF9B-F517-D326-D73E35B3E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17</a:t>
            </a:fld>
            <a:endParaRPr lang="cs-CZ"/>
          </a:p>
        </p:txBody>
      </p:sp>
      <p:pic>
        <p:nvPicPr>
          <p:cNvPr id="6" name="Symbol zastępczy obrazu 38" descr="Obraz zawierający monitor, siedzi, czarny, lustro&#10;&#10;Opis wygenerowany automatycznie">
            <a:extLst>
              <a:ext uri="{FF2B5EF4-FFF2-40B4-BE49-F238E27FC236}">
                <a16:creationId xmlns:a16="http://schemas.microsoft.com/office/drawing/2014/main" id="{EA079B9D-D48C-DF2B-237D-E1556C787B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1936" y="575596"/>
            <a:ext cx="3020064" cy="6610621"/>
          </a:xfrm>
          <a:prstGeom prst="rect">
            <a:avLst/>
          </a:prstGeom>
          <a:effectLst>
            <a:outerShdw blurRad="161408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12463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C1AD620-0AB0-2EEB-8786-BEEDF3A08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7D9EF05-F183-3D40-683E-10A2A78DA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18</a:t>
            </a:fld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BF3DA1C6-F425-8B8B-0701-348AA0FB15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1144"/>
            <a:ext cx="12192000" cy="6182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8573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78007AE-1DCB-8E11-D65F-A58B3B05C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AB3CD30-04CF-E081-495A-9CAEE3C3C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19</a:t>
            </a:fld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1924567B-E92B-E4B8-4171-3AE5C8FF2E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95077"/>
            <a:ext cx="12174623" cy="617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89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4C3783D-9B9A-AF39-74C1-DE81C5DEF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Agenda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94A5E5E-7857-39A1-CF78-0CA7ABB4F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Pozměňovací návrh k Zákonu 12/2020 a aktuální stav</a:t>
            </a:r>
          </a:p>
          <a:p>
            <a:r>
              <a:rPr lang="cs-CZ" dirty="0"/>
              <a:t>ZoPDS ETAP V</a:t>
            </a:r>
          </a:p>
          <a:p>
            <a:r>
              <a:rPr lang="cs-CZ" dirty="0"/>
              <a:t>Digitální úkony způsobující nepřiměřenou zátěž</a:t>
            </a:r>
          </a:p>
          <a:p>
            <a:r>
              <a:rPr lang="cs-CZ" dirty="0"/>
              <a:t>Zjednodušené formuláře</a:t>
            </a:r>
          </a:p>
          <a:p>
            <a:r>
              <a:rPr lang="cs-CZ" dirty="0"/>
              <a:t>Právo na využívání údajů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E66EAD9-A2E5-3A52-D93E-15B141E02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C24C0D9-3099-AE3B-B792-00219A480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51446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660907EE-03F2-EF27-4550-8A5E0C82F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8F6D8263-23D8-0A3A-7A58-89ED67B65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20</a:t>
            </a:fld>
            <a:endParaRPr lang="cs-CZ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8B61666-8C40-AF04-1366-D2BFF8B1A7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46309"/>
            <a:ext cx="12198665" cy="6186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0928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B54B6D65-59A2-BD1B-2EEA-270301DBF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947AD8B8-79A5-99A4-2E3B-22EAA9B34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21</a:t>
            </a:fld>
            <a:endParaRPr lang="cs-CZ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D1B8448B-6658-7A10-2148-0BA99D894D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58501"/>
            <a:ext cx="12174623" cy="617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5763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2C0D44DC-8863-C5E8-248D-9D037AF6F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B5E84E8F-9A08-A2CC-8CCB-7CC26B2ED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22</a:t>
            </a:fld>
            <a:endParaRPr lang="cs-CZ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7A2FE598-DD8C-CD5E-6204-691B4B0856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70693"/>
            <a:ext cx="12192001" cy="618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0473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6043E16-5DB7-AB84-A2CF-D32861596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Právo na využívání údajů</a:t>
            </a:r>
          </a:p>
        </p:txBody>
      </p:sp>
    </p:spTree>
    <p:extLst>
      <p:ext uri="{BB962C8B-B14F-4D97-AF65-F5344CB8AC3E}">
        <p14:creationId xmlns:p14="http://schemas.microsoft.com/office/powerpoint/2010/main" val="5632138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CF53BF-2251-9923-DA03-DECB9C6BF5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BEFA67-83B9-064F-9326-118815F61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ZoPDS § 7 Právo na využívání údajů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39E3B6B-46C2-74DB-46C0-ED05B0A043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(1) Orgán veřejné moci nevyžaduje údaje vedené v základním registru nebo agendovém informačním systému, které jsou mu </a:t>
            </a:r>
          </a:p>
          <a:p>
            <a:endParaRPr lang="cs-CZ" dirty="0"/>
          </a:p>
          <a:p>
            <a:r>
              <a:rPr lang="cs-CZ" sz="2400" b="1" dirty="0"/>
              <a:t>zpřístupněné pro výkon agendy </a:t>
            </a:r>
          </a:p>
          <a:p>
            <a:pPr marL="0" indent="0">
              <a:buNone/>
            </a:pPr>
            <a:r>
              <a:rPr lang="cs-CZ" dirty="0"/>
              <a:t>		nebo </a:t>
            </a:r>
          </a:p>
          <a:p>
            <a:r>
              <a:rPr lang="cs-CZ" sz="2400" b="1" dirty="0"/>
              <a:t>na základě souhlasu uživatele služby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B3D2D9E-8DE9-A309-1861-3F70BFD93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954383C-E7FC-D767-89D8-5B716B1D7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20773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4BDA409-488F-5A63-AF77-BFDE6CB4D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Zpřístupnění údaje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8599CFA-8DC2-F621-E909-B53BA74C6C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§ 51a zákona č. 111/2009 Sb., o základních registrech</a:t>
            </a:r>
          </a:p>
          <a:p>
            <a:r>
              <a:rPr lang="cs-CZ" i="1" dirty="0"/>
              <a:t>(1) Správce agendového informačního systému může určit, že údaj, který není veřejnosti přístupný, vedený v agendovém informačním systému je údajem, který lze zpřístupnit pro výkon jiné agendy, než pro kterou je agendový informační systém spravován.</a:t>
            </a:r>
          </a:p>
          <a:p>
            <a:pPr marL="0" indent="0">
              <a:buNone/>
            </a:pPr>
            <a:r>
              <a:rPr lang="cs-CZ" dirty="0"/>
              <a:t>Zpřístupněním se rozumí </a:t>
            </a:r>
            <a:r>
              <a:rPr lang="cs-CZ" b="1" dirty="0"/>
              <a:t>zpřístupnění přes Referenční rozhraní </a:t>
            </a:r>
            <a:r>
              <a:rPr lang="cs-CZ" dirty="0"/>
              <a:t>na základě registrace v RPP.</a:t>
            </a:r>
          </a:p>
          <a:p>
            <a:pPr marL="0" indent="0">
              <a:buNone/>
            </a:pPr>
            <a:r>
              <a:rPr lang="cs-CZ" dirty="0"/>
              <a:t>Každá agenda má mít v RPP uvedeno, jaké údaje jsou v ní vedeny, a zda je sdílí přes referenční rozhraní a komu.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2FBF81C4-806F-21DE-4B5E-4F6F33541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DC481073-7963-A163-2480-2071F6BD8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72229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4BDA409-488F-5A63-AF77-BFDE6CB4D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Využívání Zpřístupněného údaje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8599CFA-8DC2-F621-E909-B53BA74C6C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/>
              <a:t>§ 54 odst. 1 písm. d) zákona č. 111/2009 Sb., o základních registrech</a:t>
            </a:r>
          </a:p>
          <a:p>
            <a:r>
              <a:rPr lang="cs-CZ" i="1" dirty="0"/>
              <a:t>d) výčet údajů vedených v základních registrech nebo v jiných agendových informačních systémech, které nejsou přístupné veřejnosti a které ohlašovatel agendy požaduje zpřístupnit pro výkon agendy, a rozsah oprávnění k využívání těchto údajů, který ohlašovatel požaduje, nebo výčet údajů vedených v základních registrech anebo v jiných agendových informačních systémech, které nejsou přístupné veřejnosti, zpřístupněných pro výkon agendy a rozsah oprávnění k využívání těchto údajů stanovené zvláštním právním předpisem</a:t>
            </a:r>
          </a:p>
          <a:p>
            <a:pPr marL="0" indent="0">
              <a:buNone/>
            </a:pPr>
            <a:r>
              <a:rPr lang="cs-CZ" dirty="0"/>
              <a:t>V rámci ohlášení agendy má ohlašovatel vyhodnotit, které údaje a ze kterých informačních systémů veřejné správy bude potřebovat pro výkon ohlašované agendy. Ten kdo má poskytnout „datovou subdodávku“ - </a:t>
            </a:r>
            <a:r>
              <a:rPr lang="cs-CZ" b="1" dirty="0"/>
              <a:t>Správce základního registru </a:t>
            </a:r>
            <a:r>
              <a:rPr lang="cs-CZ" dirty="0"/>
              <a:t>nebo agendového informačního systému </a:t>
            </a:r>
            <a:r>
              <a:rPr lang="cs-CZ" b="1" dirty="0"/>
              <a:t>následně posoudí oprávněnost požadavku na zpřístupnění navrhovaných údajů </a:t>
            </a:r>
            <a:r>
              <a:rPr lang="cs-CZ" dirty="0"/>
              <a:t>a v případě nutnosti navrhne redukci či může i rozšíření. V případě rozporu rozhoduje v první instanci DIA a ve druhé vláda ČR.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2FBF81C4-806F-21DE-4B5E-4F6F33541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DC481073-7963-A163-2480-2071F6BD8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5670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4BDA409-488F-5A63-AF77-BFDE6CB4D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 VYUŽITÍ ÚDAJE není NUTNÉ ZMOCNĚNÍ V AGENDOVÉM ZÁKONĚ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8599CFA-8DC2-F621-E909-B53BA74C6C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S ohledem na to, že od 1. 2. 2022 </a:t>
            </a:r>
            <a:r>
              <a:rPr lang="cs-CZ" i="1" dirty="0"/>
              <a:t>(DEPO - Zákon č. 261/2021 Sb., kterým se mění některé zákony v souvislosti s další elektronizací postupů orgánů veřejné moci) </a:t>
            </a:r>
            <a:r>
              <a:rPr lang="cs-CZ" dirty="0"/>
              <a:t>byla ve většině právních předpisů </a:t>
            </a:r>
            <a:r>
              <a:rPr lang="cs-CZ" b="1" u="sng" dirty="0"/>
              <a:t>zrušena tzv. položková skladba,</a:t>
            </a:r>
            <a:r>
              <a:rPr lang="cs-CZ" dirty="0"/>
              <a:t> která stanovovala přímo v agendovém zákoně, jaké údaje se v agendě smějí využívat z jiných agend, je v současné době přístup k údajům řešen v rámci ohlášení agendy v registru práv a povinností. Je tam řešeno </a:t>
            </a:r>
            <a:r>
              <a:rPr lang="cs-CZ" dirty="0" err="1"/>
              <a:t>workflow</a:t>
            </a:r>
            <a:r>
              <a:rPr lang="cs-CZ" dirty="0"/>
              <a:t> podle toho zda agendový správce data chce vydat či právo žádající agendy neuznává atd.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2FBF81C4-806F-21DE-4B5E-4F6F33541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DC481073-7963-A163-2480-2071F6BD8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06346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95BE62-2FC6-A486-B610-5943AA824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Souhlas s využitím údajů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F1B2EBA-0DE0-37CA-15C7-4F98C62232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ZoPDS § 7 odst. (2) </a:t>
            </a:r>
            <a:r>
              <a:rPr lang="cs-CZ" i="1" dirty="0"/>
              <a:t>Uživatel služby má právo udělit souhlas s využíváním údajů o sobě, o svých právech a povinnostech nebo právních skutečnostech, které se ho týkají, vedených v základním registru nebo agendovém informačním systému; orgán veřejné moci je povinen tyto údaje využívat,</a:t>
            </a:r>
          </a:p>
          <a:p>
            <a:pPr lvl="1"/>
            <a:r>
              <a:rPr lang="cs-CZ" dirty="0"/>
              <a:t>Tedy i v případě, že data nejsou zpřístupněná přes Referenční rozhraní, může uživatel (občan) dát souhlas k jejich zpřístupnění (myšleno, že si je má agendový správce opatřit náhradním způsobem),</a:t>
            </a:r>
          </a:p>
          <a:p>
            <a:pPr lvl="1"/>
            <a:r>
              <a:rPr lang="cs-CZ" dirty="0"/>
              <a:t>Pokud agendový správce nepostavil portálové řešení dle §4 (1) d) </a:t>
            </a:r>
            <a:r>
              <a:rPr lang="cs-CZ" dirty="0" err="1"/>
              <a:t>ZoPDS</a:t>
            </a:r>
            <a:r>
              <a:rPr lang="cs-CZ" dirty="0"/>
              <a:t>, tak podání může uživatel podat ještě také písemně fyzicky, pomocí datové schránky či pomocí emailu se svým zaručeným elektronickým podpisem,</a:t>
            </a:r>
          </a:p>
          <a:p>
            <a:pPr lvl="1"/>
            <a:r>
              <a:rPr lang="cs-CZ" dirty="0"/>
              <a:t>A při zpracování takového podání si pak příslušný agendový správce musí údaje o uživateli, jeho právech a povinnostech nebo právních skutečnostech zjistit u správce ZR či další agendy sám, například dotazem pomocí datové schránky či jiným způsobem.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55F6E9C-A4AE-98E7-2CA0-EA9E0F690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9FAE8F1-E895-EF16-2AE1-249630159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33925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CA2044-1465-E226-990A-904DEAB321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2EA563-F550-E13D-7F9D-1FBA12D59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Trvalý Souhlas s využitím údajů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BC84262-BACC-901A-2958-C323FAB3CF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ZoPDS § 7 Právo na využívání údajů</a:t>
            </a:r>
          </a:p>
          <a:p>
            <a:r>
              <a:rPr lang="cs-CZ" dirty="0"/>
              <a:t>(2) </a:t>
            </a:r>
            <a:r>
              <a:rPr lang="cs-CZ" i="1" dirty="0"/>
              <a:t>Uživatel služby má právo udělit souhlas s využíváním údajů o sobě, o svých právech a povinnostech nebo právních skutečnostech, které se ho týkají, vedených v základním registru nebo agendovém informačním systému; orgán veřejné moci je povinen tyto údaje využívat.</a:t>
            </a:r>
          </a:p>
          <a:p>
            <a:r>
              <a:rPr lang="cs-CZ" dirty="0"/>
              <a:t>(3) </a:t>
            </a:r>
            <a:r>
              <a:rPr lang="cs-CZ" i="1" dirty="0"/>
              <a:t>Uživatel služby může udělit </a:t>
            </a:r>
            <a:r>
              <a:rPr lang="cs-CZ" b="1" i="1" u="sng" dirty="0"/>
              <a:t>souhlas k využívání údajů v rozsahu a trvání podle své volby </a:t>
            </a:r>
            <a:r>
              <a:rPr lang="cs-CZ" i="1" dirty="0"/>
              <a:t>na základě vlastního rozhodnutí nebo na základě žádosti orgánu veřejné moci. V rozsahu uděleného souhlasu se neuplatní povinnost mlčenlivosti orgánu veřejné moci. Uživatel služby je oprávněn souhlas kdykoliv odvolat.</a:t>
            </a:r>
          </a:p>
          <a:p>
            <a:r>
              <a:rPr lang="cs-CZ" dirty="0"/>
              <a:t>(4) </a:t>
            </a:r>
            <a:r>
              <a:rPr lang="cs-CZ" i="1" dirty="0"/>
              <a:t>Souhlas uživatele služby k využívání údajů se podává Agentuře. Agentura zveřejní elektronický formulář k udělení a odvolání souhlasu na portálu veřejné správy.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3E79BAF6-52DF-B349-D5FB-E197F22F1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4CB999E-3ECC-CEF6-1B45-3722617A6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3443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D1C9EB-D409-8D66-1B6A-CAD135095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Pozměňovací návrh ZoPDS</a:t>
            </a:r>
          </a:p>
        </p:txBody>
      </p:sp>
    </p:spTree>
    <p:extLst>
      <p:ext uri="{BB962C8B-B14F-4D97-AF65-F5344CB8AC3E}">
        <p14:creationId xmlns:p14="http://schemas.microsoft.com/office/powerpoint/2010/main" val="22343217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38381D17-4ED9-E0DD-C6C8-5791AB6E8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DěkujEME</a:t>
            </a:r>
            <a:r>
              <a:rPr lang="cs-CZ" dirty="0"/>
              <a:t> za pozornost_</a:t>
            </a:r>
          </a:p>
        </p:txBody>
      </p:sp>
      <p:sp>
        <p:nvSpPr>
          <p:cNvPr id="6" name="Podnadpis 5">
            <a:extLst>
              <a:ext uri="{FF2B5EF4-FFF2-40B4-BE49-F238E27FC236}">
                <a16:creationId xmlns:a16="http://schemas.microsoft.com/office/drawing/2014/main" id="{E39FB015-3C1B-978A-0D3B-EC9DF736DB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Prostor pro vaše dotazy</a:t>
            </a:r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6D200979-162A-B5B5-F758-5BF89E7F9EC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s-CZ" dirty="0"/>
              <a:t>Jan Petr</a:t>
            </a:r>
          </a:p>
          <a:p>
            <a:r>
              <a:rPr lang="cs-CZ" dirty="0">
                <a:hlinkClick r:id="rId3"/>
              </a:rPr>
              <a:t>jan.petr@dia.gov.cz</a:t>
            </a:r>
            <a:r>
              <a:rPr lang="cs-CZ" dirty="0"/>
              <a:t>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05156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E82FC5B-73D8-5504-70F3-7F7EC4B4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Pozměňovací návrh k ZoPDS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6515BF6-39BC-1BCC-2581-D2C964C6D0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/>
              <a:t>§ 14 Přechodná a závěrečná ustanovení</a:t>
            </a:r>
          </a:p>
          <a:p>
            <a:r>
              <a:rPr lang="cs-CZ" dirty="0"/>
              <a:t>(4) Vláda stanoví do 12 měsíců ode dne účinnosti tohoto zákona harmonogram a technické způsoby provedení postupné </a:t>
            </a:r>
            <a:r>
              <a:rPr lang="cs-CZ" b="1" u="sng" dirty="0"/>
              <a:t>digitalizace úkonů obsažených v katalogu služeb</a:t>
            </a:r>
            <a:r>
              <a:rPr lang="cs-CZ" dirty="0"/>
              <a:t>, které dosud nejsou poskytovány jako digitální služby nebo prováděny jako digitální úkony a jejichž povaha to nevylučuje, pro období následujících 4 let. Ohlašovatelé agend zajistí digitalizaci těchto úkonů. Po uplynutí </a:t>
            </a:r>
            <a:r>
              <a:rPr lang="cs-CZ" strike="sngStrike" dirty="0"/>
              <a:t>tohoto období </a:t>
            </a:r>
            <a:r>
              <a:rPr lang="cs-CZ" b="1" u="sng" dirty="0"/>
              <a:t>7 let od účinnosti tohoto zákona</a:t>
            </a:r>
            <a:r>
              <a:rPr lang="cs-CZ" u="sng" dirty="0"/>
              <a:t> </a:t>
            </a:r>
            <a:r>
              <a:rPr lang="cs-CZ" dirty="0"/>
              <a:t>se všechny tyto úkony poskytují též jako digitální služby nebo se umožňují provádět jako digitální úkony.</a:t>
            </a:r>
          </a:p>
          <a:p>
            <a:r>
              <a:rPr lang="cs-CZ" dirty="0"/>
              <a:t>(5) Existuje-li úkon, který není obsažen v katalogu služeb a jehož povaha to nevylučuje, příslušný orgán veřejné moci jej po uplynutí </a:t>
            </a:r>
            <a:r>
              <a:rPr lang="cs-CZ" strike="sngStrike" dirty="0"/>
              <a:t>5</a:t>
            </a:r>
            <a:r>
              <a:rPr lang="cs-CZ" dirty="0"/>
              <a:t> </a:t>
            </a:r>
            <a:r>
              <a:rPr lang="cs-CZ" b="1" dirty="0"/>
              <a:t>7 </a:t>
            </a:r>
            <a:r>
              <a:rPr lang="cs-CZ" dirty="0"/>
              <a:t>let od účinnosti tohoto zákona poskytuje též jako digitální službu nebo jej umožňuje provádět též jako digitální úkon, nestanoví-li jiný zákon jinak. Příslušný orgán veřejné moci může poskytovat úkon podle věty první též jako digitální službu nebo jej může umožnit provádět též jako digitální úkon i před uplynutím </a:t>
            </a:r>
            <a:r>
              <a:rPr lang="cs-CZ" strike="sngStrike" dirty="0"/>
              <a:t>5</a:t>
            </a:r>
            <a:r>
              <a:rPr lang="cs-CZ" dirty="0"/>
              <a:t> </a:t>
            </a:r>
            <a:r>
              <a:rPr lang="cs-CZ" b="1" dirty="0"/>
              <a:t>7</a:t>
            </a:r>
            <a:r>
              <a:rPr lang="cs-CZ" dirty="0"/>
              <a:t> let od účinnosti tohoto zákona, nestanoví-li jiný zákon jinak.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46143631-0438-8C90-6971-66CAA55A0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C0E26F8-23EF-3041-EBBA-A4E86D207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5158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1FE1CDB-DE61-9E42-0862-961926ED8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Pozměňovací návrh ZoPDS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608303E-1D89-5D82-C0D3-43D5F9A3CC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  <a:tabLst>
                <a:tab pos="2273935" algn="l"/>
              </a:tabLst>
            </a:pPr>
            <a:r>
              <a:rPr lang="cs-CZ" sz="1800" dirty="0">
                <a:solidFill>
                  <a:srgbClr val="232323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§ 4 Právo činit digitální úkon</a:t>
            </a:r>
          </a:p>
          <a:p>
            <a:pPr indent="444500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tabLst>
                <a:tab pos="2273935" algn="l"/>
              </a:tabLst>
            </a:pPr>
            <a:r>
              <a:rPr lang="cs-CZ" sz="1800" dirty="0">
                <a:solidFill>
                  <a:srgbClr val="232323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(4) Orgán veřejné moci nemusí umožnit učinit digitální úkon podle odstavce 1 písm. d), pokud by mu to způsobilo </a:t>
            </a:r>
            <a:r>
              <a:rPr lang="cs-CZ" sz="1800" b="1" u="sng" dirty="0">
                <a:solidFill>
                  <a:srgbClr val="232323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nepřiměřenou zátěž</a:t>
            </a:r>
            <a:r>
              <a:rPr lang="cs-CZ" sz="1800" dirty="0">
                <a:solidFill>
                  <a:srgbClr val="232323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cs-CZ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4500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tabLst>
                <a:tab pos="2273935" algn="l"/>
              </a:tabLst>
            </a:pPr>
            <a:r>
              <a:rPr lang="cs-CZ" sz="1800" dirty="0">
                <a:solidFill>
                  <a:srgbClr val="232323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(5) Orgán veřejné moci při posuzování míry nepřiměřené zátěže zohlední</a:t>
            </a:r>
            <a:endParaRPr lang="cs-CZ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tabLst>
                <a:tab pos="2273935" algn="l"/>
              </a:tabLst>
            </a:pPr>
            <a:r>
              <a:rPr lang="cs-CZ" dirty="0">
                <a:solidFill>
                  <a:srgbClr val="232323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a) svou velikost, povahu a své zdroje a</a:t>
            </a:r>
            <a:endParaRPr lang="cs-CZ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tabLst>
                <a:tab pos="2273935" algn="l"/>
              </a:tabLst>
            </a:pPr>
            <a:r>
              <a:rPr lang="cs-CZ" dirty="0">
                <a:solidFill>
                  <a:srgbClr val="232323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b) své odhadované náklady a přínosy ve vztahu k očekávanému přínosu pro uživatele služby.</a:t>
            </a:r>
            <a:endParaRPr lang="cs-CZ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4500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tabLst>
                <a:tab pos="2273935" algn="l"/>
              </a:tabLst>
            </a:pPr>
            <a:r>
              <a:rPr lang="cs-CZ" sz="1800" dirty="0">
                <a:solidFill>
                  <a:srgbClr val="232323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(6) Orgán veřejné moci, který po posouzení podmínek podle odstavce 5 vyhodnotí, že poskytování digitálního úkonu podle odstavce 1 písm. d) mu způsobí nepřiměřenou zátěž, zašle Agentuře žádost o vyjádření. V případě kladného stanoviska Agentury vyznačí orgán veřejné moci tuto skutečnost v katalogu služeb. V případě nesouhlasného stanoviska Agentury rozhodne vláda, pokud orgán veřejné moci na svém stanovisku trvá.</a:t>
            </a:r>
            <a:endParaRPr lang="cs-CZ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31E2E75-C680-E62F-F661-401CE9F63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25AEE36-3D39-414C-29C6-2054E279A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7255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1A1AE86-44D6-AE31-5132-96874BC61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Aktuální stav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060CF7F-A1DC-931A-629F-C4B3B5153D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433385"/>
            <a:ext cx="11113200" cy="4537110"/>
          </a:xfrm>
        </p:spPr>
        <p:txBody>
          <a:bodyPr>
            <a:normAutofit/>
          </a:bodyPr>
          <a:lstStyle/>
          <a:p>
            <a:r>
              <a:rPr lang="cs-CZ" sz="2100" dirty="0"/>
              <a:t>Poslanecká sněmovna 2. čtení </a:t>
            </a:r>
          </a:p>
          <a:p>
            <a:pPr lvl="1"/>
            <a:r>
              <a:rPr lang="cs-CZ" dirty="0"/>
              <a:t>Návrh zákona prošel obecnou rozpravou 5. 12. 2024 na 120. na mimořádné schůzi poslanecké sněmovny.</a:t>
            </a:r>
          </a:p>
          <a:p>
            <a:pPr lvl="1"/>
            <a:r>
              <a:rPr lang="cs-CZ" dirty="0"/>
              <a:t>Návrh zákona prošel podrobnou rozpravou 5. 12. 2024 na 120. schůzi.</a:t>
            </a:r>
          </a:p>
          <a:p>
            <a:pPr lvl="1"/>
            <a:r>
              <a:rPr lang="cs-CZ" dirty="0"/>
              <a:t>Lhůta pro zahájení třetího čtení byla změněna na 7 dnů po doručení pozměňovacích, popřípadě jiných návrhů poslancům.</a:t>
            </a:r>
          </a:p>
          <a:p>
            <a:pPr lvl="1"/>
            <a:r>
              <a:rPr lang="cs-CZ" dirty="0"/>
              <a:t>Podané pozměňovací návrhy zpracovány jako tisk </a:t>
            </a:r>
            <a:r>
              <a:rPr lang="cs-CZ" b="1" i="0" u="sng" strike="noStrike" dirty="0">
                <a:solidFill>
                  <a:srgbClr val="3C3C3C"/>
                </a:solidFill>
                <a:effectLst/>
                <a:latin typeface="Arial" panose="020B0604020202020204" pitchFamily="34" charset="0"/>
                <a:hlinkClick r:id="rId3"/>
              </a:rPr>
              <a:t>774/3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</a:t>
            </a:r>
            <a:r>
              <a:rPr lang="cs-CZ" dirty="0"/>
              <a:t> který byl rozeslán 5. 12. 2024 v 13:25.</a:t>
            </a:r>
          </a:p>
          <a:p>
            <a:pPr lvl="1"/>
            <a:r>
              <a:rPr lang="cs-CZ" dirty="0"/>
              <a:t>Hlavní námitka – pozměňovací návrh musí pozměňovat předkládaný návrh zákona</a:t>
            </a:r>
          </a:p>
          <a:p>
            <a:pPr lvl="1"/>
            <a:r>
              <a:rPr lang="cs-CZ" dirty="0"/>
              <a:t>Projednávání tisku navrženo na pořad 123. schůze (od 17. </a:t>
            </a:r>
            <a:r>
              <a:rPr lang="cs-CZ"/>
              <a:t>prosince 2024)</a:t>
            </a:r>
          </a:p>
          <a:p>
            <a:pPr lvl="1"/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44ECEB6-87FF-E344-60C4-7BAEDF31D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5080297-AC51-147C-301E-028E0EE00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9239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8A5AEF-2C9C-F9FB-CD49-7F18D457F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ZoPDS etapa V</a:t>
            </a:r>
          </a:p>
        </p:txBody>
      </p:sp>
    </p:spTree>
    <p:extLst>
      <p:ext uri="{BB962C8B-B14F-4D97-AF65-F5344CB8AC3E}">
        <p14:creationId xmlns:p14="http://schemas.microsoft.com/office/powerpoint/2010/main" val="2529766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4760E8E-7F1E-B147-F2CC-CC3DC4D2E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Cíle etapy V.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EB4E5D8-FB08-1320-B18D-4109C8FC7C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sz="2200" b="1" dirty="0"/>
              <a:t>ETAPA V </a:t>
            </a:r>
          </a:p>
          <a:p>
            <a:pPr marL="0" indent="0">
              <a:buNone/>
            </a:pPr>
            <a:r>
              <a:rPr lang="cs-CZ" sz="1700" dirty="0"/>
              <a:t>(1.1.2025-30.6.2025 po schválení pozměňovacího návrhu)</a:t>
            </a:r>
          </a:p>
          <a:p>
            <a:r>
              <a:rPr lang="cs-CZ" dirty="0"/>
              <a:t>Digitální úkony způsobující nepřiměřenou zátěž</a:t>
            </a:r>
          </a:p>
          <a:p>
            <a:pPr lvl="1"/>
            <a:r>
              <a:rPr lang="cs-CZ" dirty="0"/>
              <a:t>Metodika</a:t>
            </a:r>
          </a:p>
          <a:p>
            <a:pPr lvl="1"/>
            <a:r>
              <a:rPr lang="cs-CZ" dirty="0"/>
              <a:t>Výběr digitálních úkonů způsobujících nepřiměřenou zátěž do 30.6.2024</a:t>
            </a:r>
          </a:p>
          <a:p>
            <a:r>
              <a:rPr lang="cs-CZ" dirty="0"/>
              <a:t>Zjednodušené formuláře</a:t>
            </a:r>
          </a:p>
          <a:p>
            <a:pPr lvl="1"/>
            <a:r>
              <a:rPr lang="cs-CZ" dirty="0"/>
              <a:t>Jejich využití pro málo četné formuláře</a:t>
            </a:r>
          </a:p>
          <a:p>
            <a:r>
              <a:rPr lang="cs-CZ" dirty="0"/>
              <a:t>Právo na využití údajů a PPP</a:t>
            </a:r>
          </a:p>
          <a:p>
            <a:pPr lvl="1"/>
            <a:r>
              <a:rPr lang="cs-CZ" dirty="0"/>
              <a:t>Vytvoření vhodného KPI</a:t>
            </a:r>
          </a:p>
          <a:p>
            <a:pPr lvl="1"/>
            <a:r>
              <a:rPr lang="cs-CZ" dirty="0"/>
              <a:t>Doplnění KPI do </a:t>
            </a:r>
            <a:r>
              <a:rPr lang="cs-CZ" dirty="0" err="1"/>
              <a:t>www.zopds.dia.gov.cz</a:t>
            </a:r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26179E0F-5E1B-E440-6679-06788467A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97E7795-B03F-AD53-8D71-4B44AA0EF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4943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310A5FA-2E4C-5128-591D-3506A3434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Digitální úkony způsobující nepřiměřenou zátěž</a:t>
            </a:r>
          </a:p>
        </p:txBody>
      </p:sp>
    </p:spTree>
    <p:extLst>
      <p:ext uri="{BB962C8B-B14F-4D97-AF65-F5344CB8AC3E}">
        <p14:creationId xmlns:p14="http://schemas.microsoft.com/office/powerpoint/2010/main" val="3760741737"/>
      </p:ext>
    </p:extLst>
  </p:cSld>
  <p:clrMapOvr>
    <a:masterClrMapping/>
  </p:clrMapOvr>
</p:sld>
</file>

<file path=ppt/theme/theme1.xml><?xml version="1.0" encoding="utf-8"?>
<a:theme xmlns:a="http://schemas.openxmlformats.org/drawingml/2006/main" name="DIA_ nadpis a text s odrážkami">
  <a:themeElements>
    <a:clrScheme name="Vlastní 1">
      <a:dk1>
        <a:srgbClr val="000000"/>
      </a:dk1>
      <a:lt1>
        <a:srgbClr val="FFFFFF"/>
      </a:lt1>
      <a:dk2>
        <a:srgbClr val="2E2C2B"/>
      </a:dk2>
      <a:lt2>
        <a:srgbClr val="DCDCDC"/>
      </a:lt2>
      <a:accent1>
        <a:srgbClr val="368537"/>
      </a:accent1>
      <a:accent2>
        <a:srgbClr val="35398E"/>
      </a:accent2>
      <a:accent3>
        <a:srgbClr val="2E2C2B"/>
      </a:accent3>
      <a:accent4>
        <a:srgbClr val="BDBCBC"/>
      </a:accent4>
      <a:accent5>
        <a:srgbClr val="C52A3A"/>
      </a:accent5>
      <a:accent6>
        <a:srgbClr val="757575"/>
      </a:accent6>
      <a:hlink>
        <a:srgbClr val="45AC48"/>
      </a:hlink>
      <a:folHlink>
        <a:srgbClr val="3539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 rtlCol="0" anchor="t" anchorCtr="0">
        <a:normAutofit/>
      </a:bodyPr>
      <a:lstStyle>
        <a:defPPr algn="l">
          <a:defRPr sz="1800" dirty="0" smtClean="0">
            <a:solidFill>
              <a:srgbClr val="2E2D2C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3" id="{BE708AF8-05F3-634E-9F7B-2588D644F313}" vid="{8AE40BDA-163F-A14A-B1A0-4A4B9572C5E5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f7720ff-53f2-424f-bdbf-9f2258d7a7d5">
      <Terms xmlns="http://schemas.microsoft.com/office/infopath/2007/PartnerControls"/>
    </lcf76f155ced4ddcb4097134ff3c332f>
    <TaxCatchAll xmlns="60eff747-50e2-4621-8df6-458c8151a50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EEDC0FAECAFE148AD396C865B9B5E28" ma:contentTypeVersion="14" ma:contentTypeDescription="Vytvoří nový dokument" ma:contentTypeScope="" ma:versionID="9b62056f06575568a3caafd1bf42c8d3">
  <xsd:schema xmlns:xsd="http://www.w3.org/2001/XMLSchema" xmlns:xs="http://www.w3.org/2001/XMLSchema" xmlns:p="http://schemas.microsoft.com/office/2006/metadata/properties" xmlns:ns2="0f7720ff-53f2-424f-bdbf-9f2258d7a7d5" xmlns:ns3="60eff747-50e2-4621-8df6-458c8151a505" targetNamespace="http://schemas.microsoft.com/office/2006/metadata/properties" ma:root="true" ma:fieldsID="45ac5b00c8578d9f3c38570d7426c830" ns2:_="" ns3:_="">
    <xsd:import namespace="0f7720ff-53f2-424f-bdbf-9f2258d7a7d5"/>
    <xsd:import namespace="60eff747-50e2-4621-8df6-458c8151a50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7720ff-53f2-424f-bdbf-9f2258d7a7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Značky obrázků" ma:readOnly="false" ma:fieldId="{5cf76f15-5ced-4ddc-b409-7134ff3c332f}" ma:taxonomyMulti="true" ma:sspId="d2a44d23-90f1-4afd-aa8c-0d6faad4ae9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eff747-50e2-4621-8df6-458c8151a505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558e03cf-6a6f-48c3-ad9a-368505d3ce36}" ma:internalName="TaxCatchAll" ma:showField="CatchAllData" ma:web="60eff747-50e2-4621-8df6-458c8151a50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FC4A16-FB80-4302-ABCF-BFA1C75DBE66}">
  <ds:schemaRefs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60eff747-50e2-4621-8df6-458c8151a505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purl.org/dc/terms/"/>
    <ds:schemaRef ds:uri="0f7720ff-53f2-424f-bdbf-9f2258d7a7d5"/>
  </ds:schemaRefs>
</ds:datastoreItem>
</file>

<file path=customXml/itemProps2.xml><?xml version="1.0" encoding="utf-8"?>
<ds:datastoreItem xmlns:ds="http://schemas.openxmlformats.org/officeDocument/2006/customXml" ds:itemID="{B923D26E-0541-4DA0-A477-5C8C6F0940A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1E4FE2C-DCEF-40D0-87B9-0DE2734E2B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f7720ff-53f2-424f-bdbf-9f2258d7a7d5"/>
    <ds:schemaRef ds:uri="60eff747-50e2-4621-8df6-458c8151a5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DIA_ nadpis a text s odrážkami</Template>
  <TotalTime>1295</TotalTime>
  <Words>1593</Words>
  <Application>Microsoft Macintosh PowerPoint</Application>
  <PresentationFormat>Širokoúhlá obrazovka</PresentationFormat>
  <Paragraphs>178</Paragraphs>
  <Slides>30</Slides>
  <Notes>10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30</vt:i4>
      </vt:variant>
    </vt:vector>
  </HeadingPairs>
  <TitlesOfParts>
    <vt:vector size="35" baseType="lpstr">
      <vt:lpstr>Arial</vt:lpstr>
      <vt:lpstr>Azeret Mono</vt:lpstr>
      <vt:lpstr>Azeret Mono Medium</vt:lpstr>
      <vt:lpstr>Wingdings</vt:lpstr>
      <vt:lpstr>DIA_ nadpis a text s odrážkami</vt:lpstr>
      <vt:lpstr>Zákon o právu na digitální služby ETAPA V.</vt:lpstr>
      <vt:lpstr>Agenda</vt:lpstr>
      <vt:lpstr>Pozměňovací návrh ZoPDS</vt:lpstr>
      <vt:lpstr>Pozměňovací návrh k ZoPDS</vt:lpstr>
      <vt:lpstr>Pozměňovací návrh ZoPDS </vt:lpstr>
      <vt:lpstr>Aktuální stav</vt:lpstr>
      <vt:lpstr>ZoPDS etapa V</vt:lpstr>
      <vt:lpstr>Cíle etapy V.</vt:lpstr>
      <vt:lpstr>Digitální úkony způsobující nepřiměřenou zátěž</vt:lpstr>
      <vt:lpstr>Příprava Metodiky Elektronické formuláře</vt:lpstr>
      <vt:lpstr>Zjednodušené formuláře</vt:lpstr>
      <vt:lpstr>Zjednodušené formuláře</vt:lpstr>
      <vt:lpstr>Vlastní obsah formuláře</vt:lpstr>
      <vt:lpstr>Prezentace aplikace PowerPoint</vt:lpstr>
      <vt:lpstr>Prezentace aplikace PowerPoint</vt:lpstr>
      <vt:lpstr>Prezentace aplikace PowerPoint</vt:lpstr>
      <vt:lpstr>formulářE se generují automaticky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Právo na využívání údajů</vt:lpstr>
      <vt:lpstr>ZoPDS § 7 Právo na využívání údajů</vt:lpstr>
      <vt:lpstr>Zpřístupnění údaje</vt:lpstr>
      <vt:lpstr>Využívání Zpřístupněného údaje</vt:lpstr>
      <vt:lpstr>PRO VYUŽITÍ ÚDAJE není NUTNÉ ZMOCNĚNÍ V AGENDOVÉM ZÁKONĚ</vt:lpstr>
      <vt:lpstr>Souhlas s využitím údajů</vt:lpstr>
      <vt:lpstr>Trvalý Souhlas s využitím údajů</vt:lpstr>
      <vt:lpstr>DěkujEME za pozornost_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>Výchozí šablona pro prezentace</dc:subject>
  <dc:creator>Petr Jan</dc:creator>
  <cp:keywords>PPT prezentace šablona DIA PowerPoint</cp:keywords>
  <dc:description/>
  <cp:lastModifiedBy>Petr Jan</cp:lastModifiedBy>
  <cp:revision>21</cp:revision>
  <dcterms:created xsi:type="dcterms:W3CDTF">2024-11-17T07:01:41Z</dcterms:created>
  <dcterms:modified xsi:type="dcterms:W3CDTF">2024-12-09T12:12:35Z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0x0101005EEDC0FAECAFE148AD396C865B9B5E28</vt:lpwstr>
  </property>
  <property fmtid="{D5CDD505-2E9C-101B-9397-08002B2CF9AE}" pid="3" name="MSIP_Label_defa4170-0d19-0005-0004-bc88714345d2_Enabled">
    <vt:lpwstr>true</vt:lpwstr>
  </property>
  <property fmtid="{D5CDD505-2E9C-101B-9397-08002B2CF9AE}" pid="4" name="MSIP_Label_defa4170-0d19-0005-0004-bc88714345d2_SetDate">
    <vt:lpwstr>2024-05-30T05:59:10Z</vt:lpwstr>
  </property>
  <property fmtid="{D5CDD505-2E9C-101B-9397-08002B2CF9AE}" pid="5" name="MSIP_Label_defa4170-0d19-0005-0004-bc88714345d2_Method">
    <vt:lpwstr>Standard</vt:lpwstr>
  </property>
  <property fmtid="{D5CDD505-2E9C-101B-9397-08002B2CF9AE}" pid="6" name="MSIP_Label_defa4170-0d19-0005-0004-bc88714345d2_Name">
    <vt:lpwstr>defa4170-0d19-0005-0004-bc88714345d2</vt:lpwstr>
  </property>
  <property fmtid="{D5CDD505-2E9C-101B-9397-08002B2CF9AE}" pid="7" name="MSIP_Label_defa4170-0d19-0005-0004-bc88714345d2_SiteId">
    <vt:lpwstr>5b6b85cd-44ef-4d66-86d4-603dd2160780</vt:lpwstr>
  </property>
  <property fmtid="{D5CDD505-2E9C-101B-9397-08002B2CF9AE}" pid="8" name="MSIP_Label_defa4170-0d19-0005-0004-bc88714345d2_ActionId">
    <vt:lpwstr>a2d8e465-2e67-489c-bf05-fd17198c7476</vt:lpwstr>
  </property>
  <property fmtid="{D5CDD505-2E9C-101B-9397-08002B2CF9AE}" pid="9" name="MSIP_Label_defa4170-0d19-0005-0004-bc88714345d2_ContentBits">
    <vt:lpwstr>0</vt:lpwstr>
  </property>
  <property fmtid="{D5CDD505-2E9C-101B-9397-08002B2CF9AE}" pid="10" name="MediaServiceImageTags">
    <vt:lpwstr/>
  </property>
</Properties>
</file>